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6" r:id="rId5"/>
    <p:sldId id="268" r:id="rId6"/>
    <p:sldId id="259" r:id="rId7"/>
    <p:sldId id="278" r:id="rId8"/>
    <p:sldId id="263" r:id="rId9"/>
    <p:sldId id="266" r:id="rId10"/>
    <p:sldId id="270" r:id="rId11"/>
    <p:sldId id="277" r:id="rId12"/>
    <p:sldId id="2173" r:id="rId13"/>
    <p:sldId id="269" r:id="rId14"/>
    <p:sldId id="2172" r:id="rId15"/>
    <p:sldId id="271" r:id="rId16"/>
    <p:sldId id="273" r:id="rId17"/>
    <p:sldId id="274" r:id="rId18"/>
    <p:sldId id="262" r:id="rId19"/>
    <p:sldId id="261" r:id="rId20"/>
    <p:sldId id="260" r:id="rId21"/>
    <p:sldId id="2171" r:id="rId22"/>
  </p:sldIdLst>
  <p:sldSz cx="9144000" cy="5143500" type="screen16x9"/>
  <p:notesSz cx="6858000" cy="9144000"/>
  <p:defaultTextStyle>
    <a:lvl1pPr algn="ctr" defTabSz="366702">
      <a:defRPr sz="2260">
        <a:latin typeface="+mn-lt"/>
        <a:ea typeface="+mn-ea"/>
        <a:cs typeface="+mn-cs"/>
        <a:sym typeface="Helvetica Light"/>
      </a:defRPr>
    </a:lvl1pPr>
    <a:lvl2pPr indent="143492" algn="ctr" defTabSz="366702">
      <a:defRPr sz="2260">
        <a:latin typeface="+mn-lt"/>
        <a:ea typeface="+mn-ea"/>
        <a:cs typeface="+mn-cs"/>
        <a:sym typeface="Helvetica Light"/>
      </a:defRPr>
    </a:lvl2pPr>
    <a:lvl3pPr indent="286984" algn="ctr" defTabSz="366702">
      <a:defRPr sz="2260">
        <a:latin typeface="+mn-lt"/>
        <a:ea typeface="+mn-ea"/>
        <a:cs typeface="+mn-cs"/>
        <a:sym typeface="Helvetica Light"/>
      </a:defRPr>
    </a:lvl3pPr>
    <a:lvl4pPr indent="430477" algn="ctr" defTabSz="366702">
      <a:defRPr sz="2260">
        <a:latin typeface="+mn-lt"/>
        <a:ea typeface="+mn-ea"/>
        <a:cs typeface="+mn-cs"/>
        <a:sym typeface="Helvetica Light"/>
      </a:defRPr>
    </a:lvl4pPr>
    <a:lvl5pPr indent="573969" algn="ctr" defTabSz="366702">
      <a:defRPr sz="2260">
        <a:latin typeface="+mn-lt"/>
        <a:ea typeface="+mn-ea"/>
        <a:cs typeface="+mn-cs"/>
        <a:sym typeface="Helvetica Light"/>
      </a:defRPr>
    </a:lvl5pPr>
    <a:lvl6pPr indent="717461" algn="ctr" defTabSz="366702">
      <a:defRPr sz="2260">
        <a:latin typeface="+mn-lt"/>
        <a:ea typeface="+mn-ea"/>
        <a:cs typeface="+mn-cs"/>
        <a:sym typeface="Helvetica Light"/>
      </a:defRPr>
    </a:lvl6pPr>
    <a:lvl7pPr indent="860953" algn="ctr" defTabSz="366702">
      <a:defRPr sz="2260">
        <a:latin typeface="+mn-lt"/>
        <a:ea typeface="+mn-ea"/>
        <a:cs typeface="+mn-cs"/>
        <a:sym typeface="Helvetica Light"/>
      </a:defRPr>
    </a:lvl7pPr>
    <a:lvl8pPr indent="1004446" algn="ctr" defTabSz="366702">
      <a:defRPr sz="2260">
        <a:latin typeface="+mn-lt"/>
        <a:ea typeface="+mn-ea"/>
        <a:cs typeface="+mn-cs"/>
        <a:sym typeface="Helvetica Light"/>
      </a:defRPr>
    </a:lvl8pPr>
    <a:lvl9pPr indent="1147938" algn="ctr" defTabSz="366702">
      <a:defRPr sz="226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32F"/>
    <a:srgbClr val="1E21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684110-39CA-4AD2-9E81-BC95081915FC}" v="152" dt="2025-03-27T16:10:29.775"/>
    <p1510:client id="{D65E39FA-05EE-5392-6B2D-938CAA190C9F}" v="1" dt="2025-03-28T12:30:57.729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8693" autoAdjust="0"/>
  </p:normalViewPr>
  <p:slideViewPr>
    <p:cSldViewPr snapToGrid="0">
      <p:cViewPr varScale="1">
        <p:scale>
          <a:sx n="86" d="100"/>
          <a:sy n="86" d="100"/>
        </p:scale>
        <p:origin x="1354" y="58"/>
      </p:cViewPr>
      <p:guideLst/>
    </p:cSldViewPr>
  </p:slideViewPr>
  <p:notesTextViewPr>
    <p:cViewPr>
      <p:scale>
        <a:sx n="1" d="1"/>
        <a:sy n="1" d="1"/>
      </p:scale>
      <p:origin x="0" y="-331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 Koppenaal | Agile Scrum Group B.V." userId="60b705a9-d89b-4dd5-94f9-bfa2ed5d28d0" providerId="ADAL" clId="{3F684110-39CA-4AD2-9E81-BC95081915FC}"/>
    <pc:docChg chg="undo redo custSel addSld delSld modSld sldOrd addSection delSection">
      <pc:chgData name="Rob Koppenaal | Agile Scrum Group B.V." userId="60b705a9-d89b-4dd5-94f9-bfa2ed5d28d0" providerId="ADAL" clId="{3F684110-39CA-4AD2-9E81-BC95081915FC}" dt="2025-03-27T16:26:18.846" v="2044" actId="20577"/>
      <pc:docMkLst>
        <pc:docMk/>
      </pc:docMkLst>
      <pc:sldChg chg="modSp mod">
        <pc:chgData name="Rob Koppenaal | Agile Scrum Group B.V." userId="60b705a9-d89b-4dd5-94f9-bfa2ed5d28d0" providerId="ADAL" clId="{3F684110-39CA-4AD2-9E81-BC95081915FC}" dt="2025-03-06T10:21:15.960" v="28" actId="20577"/>
        <pc:sldMkLst>
          <pc:docMk/>
          <pc:sldMk cId="0" sldId="256"/>
        </pc:sldMkLst>
        <pc:spChg chg="mod">
          <ac:chgData name="Rob Koppenaal | Agile Scrum Group B.V." userId="60b705a9-d89b-4dd5-94f9-bfa2ed5d28d0" providerId="ADAL" clId="{3F684110-39CA-4AD2-9E81-BC95081915FC}" dt="2025-03-06T10:21:15.960" v="28" actId="20577"/>
          <ac:spMkLst>
            <pc:docMk/>
            <pc:sldMk cId="0" sldId="256"/>
            <ac:spMk id="22" creationId="{E0775CEA-2942-C04A-A849-9693C7413EDE}"/>
          </ac:spMkLst>
        </pc:spChg>
      </pc:sldChg>
      <pc:sldChg chg="addSp modSp mod">
        <pc:chgData name="Rob Koppenaal | Agile Scrum Group B.V." userId="60b705a9-d89b-4dd5-94f9-bfa2ed5d28d0" providerId="ADAL" clId="{3F684110-39CA-4AD2-9E81-BC95081915FC}" dt="2025-03-27T16:01:42.391" v="1522" actId="20577"/>
        <pc:sldMkLst>
          <pc:docMk/>
          <pc:sldMk cId="3611549894" sldId="259"/>
        </pc:sldMkLst>
        <pc:spChg chg="mod">
          <ac:chgData name="Rob Koppenaal | Agile Scrum Group B.V." userId="60b705a9-d89b-4dd5-94f9-bfa2ed5d28d0" providerId="ADAL" clId="{3F684110-39CA-4AD2-9E81-BC95081915FC}" dt="2025-03-06T10:22:12.687" v="37" actId="20577"/>
          <ac:spMkLst>
            <pc:docMk/>
            <pc:sldMk cId="3611549894" sldId="259"/>
            <ac:spMk id="8" creationId="{FDB34A4E-6BB0-AF4C-B412-48900F229D94}"/>
          </ac:spMkLst>
        </pc:spChg>
        <pc:spChg chg="mod">
          <ac:chgData name="Rob Koppenaal | Agile Scrum Group B.V." userId="60b705a9-d89b-4dd5-94f9-bfa2ed5d28d0" providerId="ADAL" clId="{3F684110-39CA-4AD2-9E81-BC95081915FC}" dt="2025-03-27T16:01:42.391" v="1522" actId="20577"/>
          <ac:spMkLst>
            <pc:docMk/>
            <pc:sldMk cId="3611549894" sldId="259"/>
            <ac:spMk id="22" creationId="{BC28320F-2372-3E46-BB0F-0037F08AA9BD}"/>
          </ac:spMkLst>
        </pc:spChg>
        <pc:spChg chg="mod">
          <ac:chgData name="Rob Koppenaal | Agile Scrum Group B.V." userId="60b705a9-d89b-4dd5-94f9-bfa2ed5d28d0" providerId="ADAL" clId="{3F684110-39CA-4AD2-9E81-BC95081915FC}" dt="2025-03-27T16:01:38.315" v="1511" actId="20577"/>
          <ac:spMkLst>
            <pc:docMk/>
            <pc:sldMk cId="3611549894" sldId="259"/>
            <ac:spMk id="23" creationId="{DA2E9835-83BB-50EF-4E3B-438ACDF9FD4A}"/>
          </ac:spMkLst>
        </pc:spChg>
        <pc:spChg chg="mod">
          <ac:chgData name="Rob Koppenaal | Agile Scrum Group B.V." userId="60b705a9-d89b-4dd5-94f9-bfa2ed5d28d0" providerId="ADAL" clId="{3F684110-39CA-4AD2-9E81-BC95081915FC}" dt="2025-03-27T16:00:58.886" v="1496"/>
          <ac:spMkLst>
            <pc:docMk/>
            <pc:sldMk cId="3611549894" sldId="259"/>
            <ac:spMk id="24" creationId="{3D82E160-10AE-856E-B6A7-BCDD0B935158}"/>
          </ac:spMkLst>
        </pc:spChg>
        <pc:spChg chg="mod">
          <ac:chgData name="Rob Koppenaal | Agile Scrum Group B.V." userId="60b705a9-d89b-4dd5-94f9-bfa2ed5d28d0" providerId="ADAL" clId="{3F684110-39CA-4AD2-9E81-BC95081915FC}" dt="2025-03-27T16:00:58.886" v="1496"/>
          <ac:spMkLst>
            <pc:docMk/>
            <pc:sldMk cId="3611549894" sldId="259"/>
            <ac:spMk id="25" creationId="{AB6F5CB8-F202-30C9-41F5-6B93D5F4EBC4}"/>
          </ac:spMkLst>
        </pc:spChg>
        <pc:spChg chg="mod">
          <ac:chgData name="Rob Koppenaal | Agile Scrum Group B.V." userId="60b705a9-d89b-4dd5-94f9-bfa2ed5d28d0" providerId="ADAL" clId="{3F684110-39CA-4AD2-9E81-BC95081915FC}" dt="2025-03-27T16:00:58.886" v="1496"/>
          <ac:spMkLst>
            <pc:docMk/>
            <pc:sldMk cId="3611549894" sldId="259"/>
            <ac:spMk id="26" creationId="{7220BDEF-9F23-8F25-FB0F-29709D989731}"/>
          </ac:spMkLst>
        </pc:spChg>
        <pc:grpChg chg="add mod">
          <ac:chgData name="Rob Koppenaal | Agile Scrum Group B.V." userId="60b705a9-d89b-4dd5-94f9-bfa2ed5d28d0" providerId="ADAL" clId="{3F684110-39CA-4AD2-9E81-BC95081915FC}" dt="2025-03-27T16:01:06.215" v="1498" actId="1076"/>
          <ac:grpSpMkLst>
            <pc:docMk/>
            <pc:sldMk cId="3611549894" sldId="259"/>
            <ac:grpSpMk id="10" creationId="{BA5BF6F4-C8CF-AF4D-60EF-633FB4A743CC}"/>
          </ac:grpSpMkLst>
        </pc:grpChg>
      </pc:sldChg>
      <pc:sldChg chg="modSp mod">
        <pc:chgData name="Rob Koppenaal | Agile Scrum Group B.V." userId="60b705a9-d89b-4dd5-94f9-bfa2ed5d28d0" providerId="ADAL" clId="{3F684110-39CA-4AD2-9E81-BC95081915FC}" dt="2025-03-06T10:24:36.118" v="38" actId="6549"/>
        <pc:sldMkLst>
          <pc:docMk/>
          <pc:sldMk cId="172544532" sldId="260"/>
        </pc:sldMkLst>
        <pc:spChg chg="mod">
          <ac:chgData name="Rob Koppenaal | Agile Scrum Group B.V." userId="60b705a9-d89b-4dd5-94f9-bfa2ed5d28d0" providerId="ADAL" clId="{3F684110-39CA-4AD2-9E81-BC95081915FC}" dt="2025-03-06T10:24:36.118" v="38" actId="6549"/>
          <ac:spMkLst>
            <pc:docMk/>
            <pc:sldMk cId="172544532" sldId="260"/>
            <ac:spMk id="11" creationId="{250FBD3F-ABD2-3F46-9056-C9E7C76BFF10}"/>
          </ac:spMkLst>
        </pc:spChg>
      </pc:sldChg>
      <pc:sldChg chg="addSp modSp mod">
        <pc:chgData name="Rob Koppenaal | Agile Scrum Group B.V." userId="60b705a9-d89b-4dd5-94f9-bfa2ed5d28d0" providerId="ADAL" clId="{3F684110-39CA-4AD2-9E81-BC95081915FC}" dt="2025-03-14T10:56:19.476" v="944" actId="20577"/>
        <pc:sldMkLst>
          <pc:docMk/>
          <pc:sldMk cId="1893830872" sldId="262"/>
        </pc:sldMkLst>
        <pc:spChg chg="mod">
          <ac:chgData name="Rob Koppenaal | Agile Scrum Group B.V." userId="60b705a9-d89b-4dd5-94f9-bfa2ed5d28d0" providerId="ADAL" clId="{3F684110-39CA-4AD2-9E81-BC95081915FC}" dt="2025-03-14T10:56:19.476" v="944" actId="20577"/>
          <ac:spMkLst>
            <pc:docMk/>
            <pc:sldMk cId="1893830872" sldId="262"/>
            <ac:spMk id="7" creationId="{1F5EF1A2-AE64-E143-94B4-3B05E5EB46F4}"/>
          </ac:spMkLst>
        </pc:spChg>
        <pc:picChg chg="add mod">
          <ac:chgData name="Rob Koppenaal | Agile Scrum Group B.V." userId="60b705a9-d89b-4dd5-94f9-bfa2ed5d28d0" providerId="ADAL" clId="{3F684110-39CA-4AD2-9E81-BC95081915FC}" dt="2025-03-06T11:18:19.484" v="598" actId="962"/>
          <ac:picMkLst>
            <pc:docMk/>
            <pc:sldMk cId="1893830872" sldId="262"/>
            <ac:picMk id="3" creationId="{6E149ED1-AE4A-1A85-3678-847666BE6446}"/>
          </ac:picMkLst>
        </pc:picChg>
      </pc:sldChg>
      <pc:sldChg chg="modSp modAnim">
        <pc:chgData name="Rob Koppenaal | Agile Scrum Group B.V." userId="60b705a9-d89b-4dd5-94f9-bfa2ed5d28d0" providerId="ADAL" clId="{3F684110-39CA-4AD2-9E81-BC95081915FC}" dt="2025-03-27T16:04:49.656" v="1539" actId="20577"/>
        <pc:sldMkLst>
          <pc:docMk/>
          <pc:sldMk cId="2810044556" sldId="266"/>
        </pc:sldMkLst>
        <pc:spChg chg="mod">
          <ac:chgData name="Rob Koppenaal | Agile Scrum Group B.V." userId="60b705a9-d89b-4dd5-94f9-bfa2ed5d28d0" providerId="ADAL" clId="{3F684110-39CA-4AD2-9E81-BC95081915FC}" dt="2025-03-27T16:04:49.656" v="1539" actId="20577"/>
          <ac:spMkLst>
            <pc:docMk/>
            <pc:sldMk cId="2810044556" sldId="266"/>
            <ac:spMk id="2" creationId="{432A9755-BCB4-1A03-17AA-BB29DDCABFCD}"/>
          </ac:spMkLst>
        </pc:spChg>
      </pc:sldChg>
      <pc:sldChg chg="modSp mod modNotesTx">
        <pc:chgData name="Rob Koppenaal | Agile Scrum Group B.V." userId="60b705a9-d89b-4dd5-94f9-bfa2ed5d28d0" providerId="ADAL" clId="{3F684110-39CA-4AD2-9E81-BC95081915FC}" dt="2025-03-27T15:59:33.857" v="1482" actId="20577"/>
        <pc:sldMkLst>
          <pc:docMk/>
          <pc:sldMk cId="1175168507" sldId="268"/>
        </pc:sldMkLst>
        <pc:spChg chg="mod">
          <ac:chgData name="Rob Koppenaal | Agile Scrum Group B.V." userId="60b705a9-d89b-4dd5-94f9-bfa2ed5d28d0" providerId="ADAL" clId="{3F684110-39CA-4AD2-9E81-BC95081915FC}" dt="2025-03-27T15:59:33.857" v="1482" actId="20577"/>
          <ac:spMkLst>
            <pc:docMk/>
            <pc:sldMk cId="1175168507" sldId="268"/>
            <ac:spMk id="7" creationId="{1F5EF1A2-AE64-E143-94B4-3B05E5EB46F4}"/>
          </ac:spMkLst>
        </pc:spChg>
      </pc:sldChg>
      <pc:sldChg chg="modSp">
        <pc:chgData name="Rob Koppenaal | Agile Scrum Group B.V." userId="60b705a9-d89b-4dd5-94f9-bfa2ed5d28d0" providerId="ADAL" clId="{3F684110-39CA-4AD2-9E81-BC95081915FC}" dt="2025-03-27T16:10:29.775" v="1655" actId="20577"/>
        <pc:sldMkLst>
          <pc:docMk/>
          <pc:sldMk cId="3465336781" sldId="269"/>
        </pc:sldMkLst>
        <pc:spChg chg="mod">
          <ac:chgData name="Rob Koppenaal | Agile Scrum Group B.V." userId="60b705a9-d89b-4dd5-94f9-bfa2ed5d28d0" providerId="ADAL" clId="{3F684110-39CA-4AD2-9E81-BC95081915FC}" dt="2025-03-27T16:10:29.775" v="1655" actId="20577"/>
          <ac:spMkLst>
            <pc:docMk/>
            <pc:sldMk cId="3465336781" sldId="269"/>
            <ac:spMk id="2" creationId="{8764E50C-3F98-D64E-E7CD-CAE10027BDB2}"/>
          </ac:spMkLst>
        </pc:spChg>
      </pc:sldChg>
      <pc:sldChg chg="modSp mod">
        <pc:chgData name="Rob Koppenaal | Agile Scrum Group B.V." userId="60b705a9-d89b-4dd5-94f9-bfa2ed5d28d0" providerId="ADAL" clId="{3F684110-39CA-4AD2-9E81-BC95081915FC}" dt="2025-03-27T16:06:58.347" v="1548" actId="122"/>
        <pc:sldMkLst>
          <pc:docMk/>
          <pc:sldMk cId="913727839" sldId="270"/>
        </pc:sldMkLst>
        <pc:spChg chg="mod">
          <ac:chgData name="Rob Koppenaal | Agile Scrum Group B.V." userId="60b705a9-d89b-4dd5-94f9-bfa2ed5d28d0" providerId="ADAL" clId="{3F684110-39CA-4AD2-9E81-BC95081915FC}" dt="2025-03-27T16:06:58.347" v="1548" actId="122"/>
          <ac:spMkLst>
            <pc:docMk/>
            <pc:sldMk cId="913727839" sldId="270"/>
            <ac:spMk id="6" creationId="{F23B6B1C-79A3-AE43-86DB-BC5B354D381D}"/>
          </ac:spMkLst>
        </pc:spChg>
      </pc:sldChg>
      <pc:sldChg chg="modSp mod modNotesTx">
        <pc:chgData name="Rob Koppenaal | Agile Scrum Group B.V." userId="60b705a9-d89b-4dd5-94f9-bfa2ed5d28d0" providerId="ADAL" clId="{3F684110-39CA-4AD2-9E81-BC95081915FC}" dt="2025-03-27T16:21:07.421" v="1893" actId="20577"/>
        <pc:sldMkLst>
          <pc:docMk/>
          <pc:sldMk cId="1425740054" sldId="271"/>
        </pc:sldMkLst>
        <pc:spChg chg="mod">
          <ac:chgData name="Rob Koppenaal | Agile Scrum Group B.V." userId="60b705a9-d89b-4dd5-94f9-bfa2ed5d28d0" providerId="ADAL" clId="{3F684110-39CA-4AD2-9E81-BC95081915FC}" dt="2025-03-06T11:14:56.108" v="377" actId="20577"/>
          <ac:spMkLst>
            <pc:docMk/>
            <pc:sldMk cId="1425740054" sldId="271"/>
            <ac:spMk id="6" creationId="{F23B6B1C-79A3-AE43-86DB-BC5B354D381D}"/>
          </ac:spMkLst>
        </pc:spChg>
      </pc:sldChg>
      <pc:sldChg chg="modNotesTx">
        <pc:chgData name="Rob Koppenaal | Agile Scrum Group B.V." userId="60b705a9-d89b-4dd5-94f9-bfa2ed5d28d0" providerId="ADAL" clId="{3F684110-39CA-4AD2-9E81-BC95081915FC}" dt="2025-03-27T16:26:18.846" v="2044" actId="20577"/>
        <pc:sldMkLst>
          <pc:docMk/>
          <pc:sldMk cId="3718704664" sldId="273"/>
        </pc:sldMkLst>
      </pc:sldChg>
      <pc:sldChg chg="modSp mod">
        <pc:chgData name="Rob Koppenaal | Agile Scrum Group B.V." userId="60b705a9-d89b-4dd5-94f9-bfa2ed5d28d0" providerId="ADAL" clId="{3F684110-39CA-4AD2-9E81-BC95081915FC}" dt="2025-03-06T12:35:01.791" v="727" actId="20577"/>
        <pc:sldMkLst>
          <pc:docMk/>
          <pc:sldMk cId="3556604232" sldId="274"/>
        </pc:sldMkLst>
        <pc:spChg chg="mod">
          <ac:chgData name="Rob Koppenaal | Agile Scrum Group B.V." userId="60b705a9-d89b-4dd5-94f9-bfa2ed5d28d0" providerId="ADAL" clId="{3F684110-39CA-4AD2-9E81-BC95081915FC}" dt="2025-03-06T12:35:01.791" v="727" actId="20577"/>
          <ac:spMkLst>
            <pc:docMk/>
            <pc:sldMk cId="3556604232" sldId="274"/>
            <ac:spMk id="2" creationId="{61D9957B-8842-6F35-4634-88A39073D63F}"/>
          </ac:spMkLst>
        </pc:spChg>
        <pc:spChg chg="mod">
          <ac:chgData name="Rob Koppenaal | Agile Scrum Group B.V." userId="60b705a9-d89b-4dd5-94f9-bfa2ed5d28d0" providerId="ADAL" clId="{3F684110-39CA-4AD2-9E81-BC95081915FC}" dt="2025-03-06T11:20:05.075" v="665" actId="20577"/>
          <ac:spMkLst>
            <pc:docMk/>
            <pc:sldMk cId="3556604232" sldId="274"/>
            <ac:spMk id="3" creationId="{48F8C58B-E933-E5C2-9A80-ED461C0FC167}"/>
          </ac:spMkLst>
        </pc:spChg>
      </pc:sldChg>
      <pc:sldChg chg="addSp delSp modSp del mod">
        <pc:chgData name="Rob Koppenaal | Agile Scrum Group B.V." userId="60b705a9-d89b-4dd5-94f9-bfa2ed5d28d0" providerId="ADAL" clId="{3F684110-39CA-4AD2-9E81-BC95081915FC}" dt="2025-03-14T14:38:25.470" v="1108" actId="47"/>
        <pc:sldMkLst>
          <pc:docMk/>
          <pc:sldMk cId="1387527914" sldId="275"/>
        </pc:sldMkLst>
      </pc:sldChg>
      <pc:sldChg chg="modSp mod">
        <pc:chgData name="Rob Koppenaal | Agile Scrum Group B.V." userId="60b705a9-d89b-4dd5-94f9-bfa2ed5d28d0" providerId="ADAL" clId="{3F684110-39CA-4AD2-9E81-BC95081915FC}" dt="2025-03-27T16:07:37.691" v="1552" actId="113"/>
        <pc:sldMkLst>
          <pc:docMk/>
          <pc:sldMk cId="4006339698" sldId="277"/>
        </pc:sldMkLst>
        <pc:spChg chg="mod">
          <ac:chgData name="Rob Koppenaal | Agile Scrum Group B.V." userId="60b705a9-d89b-4dd5-94f9-bfa2ed5d28d0" providerId="ADAL" clId="{3F684110-39CA-4AD2-9E81-BC95081915FC}" dt="2025-03-27T16:07:37.691" v="1552" actId="113"/>
          <ac:spMkLst>
            <pc:docMk/>
            <pc:sldMk cId="4006339698" sldId="277"/>
            <ac:spMk id="6" creationId="{F23B6B1C-79A3-AE43-86DB-BC5B354D381D}"/>
          </ac:spMkLst>
        </pc:spChg>
      </pc:sldChg>
      <pc:sldChg chg="delSp modSp add mod ord">
        <pc:chgData name="Rob Koppenaal | Agile Scrum Group B.V." userId="60b705a9-d89b-4dd5-94f9-bfa2ed5d28d0" providerId="ADAL" clId="{3F684110-39CA-4AD2-9E81-BC95081915FC}" dt="2025-03-27T16:12:37.204" v="1656" actId="14100"/>
        <pc:sldMkLst>
          <pc:docMk/>
          <pc:sldMk cId="2555363517" sldId="2171"/>
        </pc:sldMkLst>
        <pc:spChg chg="mod">
          <ac:chgData name="Rob Koppenaal | Agile Scrum Group B.V." userId="60b705a9-d89b-4dd5-94f9-bfa2ed5d28d0" providerId="ADAL" clId="{3F684110-39CA-4AD2-9E81-BC95081915FC}" dt="2025-03-27T16:12:37.204" v="1656" actId="14100"/>
          <ac:spMkLst>
            <pc:docMk/>
            <pc:sldMk cId="2555363517" sldId="2171"/>
            <ac:spMk id="7" creationId="{2E495661-89F4-D147-97CC-D8AD1DB4C149}"/>
          </ac:spMkLst>
        </pc:spChg>
      </pc:sldChg>
      <pc:sldChg chg="addSp delSp modSp add mod ord">
        <pc:chgData name="Rob Koppenaal | Agile Scrum Group B.V." userId="60b705a9-d89b-4dd5-94f9-bfa2ed5d28d0" providerId="ADAL" clId="{3F684110-39CA-4AD2-9E81-BC95081915FC}" dt="2025-03-06T11:14:02.908" v="334"/>
        <pc:sldMkLst>
          <pc:docMk/>
          <pc:sldMk cId="3159129387" sldId="2172"/>
        </pc:sldMkLst>
        <pc:spChg chg="mod">
          <ac:chgData name="Rob Koppenaal | Agile Scrum Group B.V." userId="60b705a9-d89b-4dd5-94f9-bfa2ed5d28d0" providerId="ADAL" clId="{3F684110-39CA-4AD2-9E81-BC95081915FC}" dt="2025-03-06T11:12:01.580" v="306" actId="20577"/>
          <ac:spMkLst>
            <pc:docMk/>
            <pc:sldMk cId="3159129387" sldId="2172"/>
            <ac:spMk id="2" creationId="{508639D0-2159-B6F4-62EE-4F4351089BEE}"/>
          </ac:spMkLst>
        </pc:spChg>
        <pc:spChg chg="mod">
          <ac:chgData name="Rob Koppenaal | Agile Scrum Group B.V." userId="60b705a9-d89b-4dd5-94f9-bfa2ed5d28d0" providerId="ADAL" clId="{3F684110-39CA-4AD2-9E81-BC95081915FC}" dt="2025-03-06T11:13:41.808" v="332" actId="1076"/>
          <ac:spMkLst>
            <pc:docMk/>
            <pc:sldMk cId="3159129387" sldId="2172"/>
            <ac:spMk id="11" creationId="{DB3AC381-5657-D2AB-2C5C-B00A97F7BF8A}"/>
          </ac:spMkLst>
        </pc:spChg>
      </pc:sldChg>
      <pc:sldChg chg="addSp delSp modSp new mod modNotesTx">
        <pc:chgData name="Rob Koppenaal | Agile Scrum Group B.V." userId="60b705a9-d89b-4dd5-94f9-bfa2ed5d28d0" providerId="ADAL" clId="{3F684110-39CA-4AD2-9E81-BC95081915FC}" dt="2025-03-27T16:09:41.036" v="1653" actId="20577"/>
        <pc:sldMkLst>
          <pc:docMk/>
          <pc:sldMk cId="2246402261" sldId="2173"/>
        </pc:sldMkLst>
        <pc:spChg chg="mod">
          <ac:chgData name="Rob Koppenaal | Agile Scrum Group B.V." userId="60b705a9-d89b-4dd5-94f9-bfa2ed5d28d0" providerId="ADAL" clId="{3F684110-39CA-4AD2-9E81-BC95081915FC}" dt="2025-03-14T14:42:03.171" v="1403" actId="20577"/>
          <ac:spMkLst>
            <pc:docMk/>
            <pc:sldMk cId="2246402261" sldId="2173"/>
            <ac:spMk id="2" creationId="{59DDE74F-CD45-D7D8-0D29-60D6A01ED060}"/>
          </ac:spMkLst>
        </pc:spChg>
        <pc:spChg chg="mod">
          <ac:chgData name="Rob Koppenaal | Agile Scrum Group B.V." userId="60b705a9-d89b-4dd5-94f9-bfa2ed5d28d0" providerId="ADAL" clId="{3F684110-39CA-4AD2-9E81-BC95081915FC}" dt="2025-03-27T16:08:15.120" v="1585" actId="20577"/>
          <ac:spMkLst>
            <pc:docMk/>
            <pc:sldMk cId="2246402261" sldId="2173"/>
            <ac:spMk id="3" creationId="{1DE2485D-BF6D-5BC0-B6F8-A5AEB3485D0A}"/>
          </ac:spMkLst>
        </pc:spChg>
        <pc:picChg chg="add mod">
          <ac:chgData name="Rob Koppenaal | Agile Scrum Group B.V." userId="60b705a9-d89b-4dd5-94f9-bfa2ed5d28d0" providerId="ADAL" clId="{3F684110-39CA-4AD2-9E81-BC95081915FC}" dt="2025-03-14T14:40:07.082" v="1115"/>
          <ac:picMkLst>
            <pc:docMk/>
            <pc:sldMk cId="2246402261" sldId="2173"/>
            <ac:picMk id="6" creationId="{3A11A4EF-DD27-0F0F-85D3-F550FE7BB2A4}"/>
          </ac:picMkLst>
        </pc:picChg>
      </pc:sldChg>
      <pc:sldChg chg="modSp new add del mod">
        <pc:chgData name="Rob Koppenaal | Agile Scrum Group B.V." userId="60b705a9-d89b-4dd5-94f9-bfa2ed5d28d0" providerId="ADAL" clId="{3F684110-39CA-4AD2-9E81-BC95081915FC}" dt="2025-03-14T14:36:19.942" v="1027" actId="47"/>
        <pc:sldMkLst>
          <pc:docMk/>
          <pc:sldMk cId="2598472419" sldId="2174"/>
        </pc:sldMkLst>
      </pc:sldChg>
    </pc:docChg>
  </pc:docChgLst>
  <pc:docChgLst>
    <pc:chgData name="Rob Koppenaal" userId="60b705a9-d89b-4dd5-94f9-bfa2ed5d28d0" providerId="ADAL" clId="{DA876760-0D1E-4AFF-978D-CD93AEF5B8C7}"/>
    <pc:docChg chg="undo redo custSel addSld delSld modSld sldOrd">
      <pc:chgData name="Rob Koppenaal" userId="60b705a9-d89b-4dd5-94f9-bfa2ed5d28d0" providerId="ADAL" clId="{DA876760-0D1E-4AFF-978D-CD93AEF5B8C7}" dt="2023-12-08T08:01:27.722" v="4749" actId="20577"/>
      <pc:docMkLst>
        <pc:docMk/>
      </pc:docMkLst>
      <pc:sldChg chg="modSp mod modNotesTx">
        <pc:chgData name="Rob Koppenaal" userId="60b705a9-d89b-4dd5-94f9-bfa2ed5d28d0" providerId="ADAL" clId="{DA876760-0D1E-4AFF-978D-CD93AEF5B8C7}" dt="2023-12-06T15:04:23.301" v="4314" actId="20577"/>
        <pc:sldMkLst>
          <pc:docMk/>
          <pc:sldMk cId="0" sldId="256"/>
        </pc:sldMkLst>
      </pc:sldChg>
      <pc:sldChg chg="modSp del mod ord modShow">
        <pc:chgData name="Rob Koppenaal" userId="60b705a9-d89b-4dd5-94f9-bfa2ed5d28d0" providerId="ADAL" clId="{DA876760-0D1E-4AFF-978D-CD93AEF5B8C7}" dt="2023-11-28T08:24:03.556" v="1805" actId="47"/>
        <pc:sldMkLst>
          <pc:docMk/>
          <pc:sldMk cId="2022890484" sldId="258"/>
        </pc:sldMkLst>
      </pc:sldChg>
      <pc:sldChg chg="modSp mod">
        <pc:chgData name="Rob Koppenaal" userId="60b705a9-d89b-4dd5-94f9-bfa2ed5d28d0" providerId="ADAL" clId="{DA876760-0D1E-4AFF-978D-CD93AEF5B8C7}" dt="2023-11-15T15:56:51.471" v="1202" actId="20577"/>
        <pc:sldMkLst>
          <pc:docMk/>
          <pc:sldMk cId="172544532" sldId="260"/>
        </pc:sldMkLst>
      </pc:sldChg>
      <pc:sldChg chg="modSp mod">
        <pc:chgData name="Rob Koppenaal" userId="60b705a9-d89b-4dd5-94f9-bfa2ed5d28d0" providerId="ADAL" clId="{DA876760-0D1E-4AFF-978D-CD93AEF5B8C7}" dt="2023-11-24T12:50:22.636" v="1769" actId="20577"/>
        <pc:sldMkLst>
          <pc:docMk/>
          <pc:sldMk cId="1893830872" sldId="262"/>
        </pc:sldMkLst>
      </pc:sldChg>
      <pc:sldChg chg="addSp delSp modSp add mod ord modClrScheme chgLayout modNotesTx">
        <pc:chgData name="Rob Koppenaal" userId="60b705a9-d89b-4dd5-94f9-bfa2ed5d28d0" providerId="ADAL" clId="{DA876760-0D1E-4AFF-978D-CD93AEF5B8C7}" dt="2023-11-28T08:37:40.879" v="2389" actId="20577"/>
        <pc:sldMkLst>
          <pc:docMk/>
          <pc:sldMk cId="1476761730" sldId="263"/>
        </pc:sldMkLst>
      </pc:sldChg>
      <pc:sldChg chg="add del">
        <pc:chgData name="Rob Koppenaal" userId="60b705a9-d89b-4dd5-94f9-bfa2ed5d28d0" providerId="ADAL" clId="{DA876760-0D1E-4AFF-978D-CD93AEF5B8C7}" dt="2023-11-08T15:18:57.397" v="82" actId="47"/>
        <pc:sldMkLst>
          <pc:docMk/>
          <pc:sldMk cId="2030496495" sldId="264"/>
        </pc:sldMkLst>
      </pc:sldChg>
      <pc:sldChg chg="add del">
        <pc:chgData name="Rob Koppenaal" userId="60b705a9-d89b-4dd5-94f9-bfa2ed5d28d0" providerId="ADAL" clId="{DA876760-0D1E-4AFF-978D-CD93AEF5B8C7}" dt="2023-11-08T15:18:57.397" v="82" actId="47"/>
        <pc:sldMkLst>
          <pc:docMk/>
          <pc:sldMk cId="4204637633" sldId="265"/>
        </pc:sldMkLst>
      </pc:sldChg>
      <pc:sldChg chg="addSp delSp modSp add mod ord modAnim modNotesTx">
        <pc:chgData name="Rob Koppenaal" userId="60b705a9-d89b-4dd5-94f9-bfa2ed5d28d0" providerId="ADAL" clId="{DA876760-0D1E-4AFF-978D-CD93AEF5B8C7}" dt="2023-12-06T15:21:49.003" v="4613" actId="20577"/>
        <pc:sldMkLst>
          <pc:docMk/>
          <pc:sldMk cId="2810044556" sldId="266"/>
        </pc:sldMkLst>
      </pc:sldChg>
      <pc:sldChg chg="addSp delSp modSp add del mod ord modShow">
        <pc:chgData name="Rob Koppenaal" userId="60b705a9-d89b-4dd5-94f9-bfa2ed5d28d0" providerId="ADAL" clId="{DA876760-0D1E-4AFF-978D-CD93AEF5B8C7}" dt="2023-11-28T08:55:31.936" v="3022" actId="47"/>
        <pc:sldMkLst>
          <pc:docMk/>
          <pc:sldMk cId="733899136" sldId="267"/>
        </pc:sldMkLst>
      </pc:sldChg>
      <pc:sldChg chg="modSp add mod modShow modNotesTx">
        <pc:chgData name="Rob Koppenaal" userId="60b705a9-d89b-4dd5-94f9-bfa2ed5d28d0" providerId="ADAL" clId="{DA876760-0D1E-4AFF-978D-CD93AEF5B8C7}" dt="2023-12-08T08:01:27.722" v="4749" actId="20577"/>
        <pc:sldMkLst>
          <pc:docMk/>
          <pc:sldMk cId="1175168507" sldId="268"/>
        </pc:sldMkLst>
      </pc:sldChg>
      <pc:sldChg chg="addSp delSp modSp add mod ord modAnim modNotesTx">
        <pc:chgData name="Rob Koppenaal" userId="60b705a9-d89b-4dd5-94f9-bfa2ed5d28d0" providerId="ADAL" clId="{DA876760-0D1E-4AFF-978D-CD93AEF5B8C7}" dt="2023-11-28T09:21:24.523" v="3345" actId="6549"/>
        <pc:sldMkLst>
          <pc:docMk/>
          <pc:sldMk cId="3465336781" sldId="269"/>
        </pc:sldMkLst>
      </pc:sldChg>
      <pc:sldChg chg="addSp delSp modSp add mod ord modAnim modNotesTx">
        <pc:chgData name="Rob Koppenaal" userId="60b705a9-d89b-4dd5-94f9-bfa2ed5d28d0" providerId="ADAL" clId="{DA876760-0D1E-4AFF-978D-CD93AEF5B8C7}" dt="2023-12-06T15:23:47.625" v="4672" actId="20577"/>
        <pc:sldMkLst>
          <pc:docMk/>
          <pc:sldMk cId="913727839" sldId="270"/>
        </pc:sldMkLst>
      </pc:sldChg>
      <pc:sldChg chg="addSp delSp modSp add mod modNotesTx">
        <pc:chgData name="Rob Koppenaal" userId="60b705a9-d89b-4dd5-94f9-bfa2ed5d28d0" providerId="ADAL" clId="{DA876760-0D1E-4AFF-978D-CD93AEF5B8C7}" dt="2023-11-28T09:34:46.271" v="3784" actId="20577"/>
        <pc:sldMkLst>
          <pc:docMk/>
          <pc:sldMk cId="1425740054" sldId="271"/>
        </pc:sldMkLst>
      </pc:sldChg>
      <pc:sldChg chg="addSp delSp modSp add del mod modShow">
        <pc:chgData name="Rob Koppenaal" userId="60b705a9-d89b-4dd5-94f9-bfa2ed5d28d0" providerId="ADAL" clId="{DA876760-0D1E-4AFF-978D-CD93AEF5B8C7}" dt="2023-11-28T08:55:37.215" v="3023" actId="47"/>
        <pc:sldMkLst>
          <pc:docMk/>
          <pc:sldMk cId="3769169178" sldId="272"/>
        </pc:sldMkLst>
      </pc:sldChg>
      <pc:sldChg chg="addSp delSp modSp add mod modNotesTx">
        <pc:chgData name="Rob Koppenaal" userId="60b705a9-d89b-4dd5-94f9-bfa2ed5d28d0" providerId="ADAL" clId="{DA876760-0D1E-4AFF-978D-CD93AEF5B8C7}" dt="2023-11-28T09:58:06.753" v="4171" actId="20577"/>
        <pc:sldMkLst>
          <pc:docMk/>
          <pc:sldMk cId="3718704664" sldId="273"/>
        </pc:sldMkLst>
      </pc:sldChg>
      <pc:sldChg chg="modSp new mod">
        <pc:chgData name="Rob Koppenaal" userId="60b705a9-d89b-4dd5-94f9-bfa2ed5d28d0" providerId="ADAL" clId="{DA876760-0D1E-4AFF-978D-CD93AEF5B8C7}" dt="2023-12-01T13:58:11.210" v="4311" actId="20577"/>
        <pc:sldMkLst>
          <pc:docMk/>
          <pc:sldMk cId="3556604232" sldId="274"/>
        </pc:sldMkLst>
      </pc:sldChg>
      <pc:sldChg chg="modSp new mod">
        <pc:chgData name="Rob Koppenaal" userId="60b705a9-d89b-4dd5-94f9-bfa2ed5d28d0" providerId="ADAL" clId="{DA876760-0D1E-4AFF-978D-CD93AEF5B8C7}" dt="2023-12-01T13:56:57.632" v="4270" actId="113"/>
        <pc:sldMkLst>
          <pc:docMk/>
          <pc:sldMk cId="1387527914" sldId="275"/>
        </pc:sldMkLst>
      </pc:sldChg>
      <pc:sldChg chg="addSp delSp modSp new mod modAnim">
        <pc:chgData name="Rob Koppenaal" userId="60b705a9-d89b-4dd5-94f9-bfa2ed5d28d0" providerId="ADAL" clId="{DA876760-0D1E-4AFF-978D-CD93AEF5B8C7}" dt="2023-11-28T08:30:30.877" v="1863" actId="14100"/>
        <pc:sldMkLst>
          <pc:docMk/>
          <pc:sldMk cId="1137780704" sldId="276"/>
        </pc:sldMkLst>
      </pc:sldChg>
      <pc:sldChg chg="modSp add mod ord">
        <pc:chgData name="Rob Koppenaal" userId="60b705a9-d89b-4dd5-94f9-bfa2ed5d28d0" providerId="ADAL" clId="{DA876760-0D1E-4AFF-978D-CD93AEF5B8C7}" dt="2023-11-28T09:17:06.021" v="3237" actId="1076"/>
        <pc:sldMkLst>
          <pc:docMk/>
          <pc:sldMk cId="4006339698" sldId="277"/>
        </pc:sldMkLst>
      </pc:sldChg>
      <pc:sldChg chg="add">
        <pc:chgData name="Rob Koppenaal" userId="60b705a9-d89b-4dd5-94f9-bfa2ed5d28d0" providerId="ADAL" clId="{DA876760-0D1E-4AFF-978D-CD93AEF5B8C7}" dt="2023-12-06T15:35:58.969" v="4673"/>
        <pc:sldMkLst>
          <pc:docMk/>
          <pc:sldMk cId="593213723" sldId="278"/>
        </pc:sldMkLst>
      </pc:sldChg>
      <pc:sldChg chg="add del">
        <pc:chgData name="Rob Koppenaal" userId="60b705a9-d89b-4dd5-94f9-bfa2ed5d28d0" providerId="ADAL" clId="{DA876760-0D1E-4AFF-978D-CD93AEF5B8C7}" dt="2023-11-28T09:17:46.368" v="3240"/>
        <pc:sldMkLst>
          <pc:docMk/>
          <pc:sldMk cId="728496066" sldId="278"/>
        </pc:sldMkLst>
      </pc:sldChg>
      <pc:sldChg chg="add del">
        <pc:chgData name="Rob Koppenaal" userId="60b705a9-d89b-4dd5-94f9-bfa2ed5d28d0" providerId="ADAL" clId="{DA876760-0D1E-4AFF-978D-CD93AEF5B8C7}" dt="2023-11-28T09:17:49.345" v="3242"/>
        <pc:sldMkLst>
          <pc:docMk/>
          <pc:sldMk cId="3431450146" sldId="278"/>
        </pc:sldMkLst>
      </pc:sldChg>
    </pc:docChg>
  </pc:docChgLst>
  <pc:docChgLst>
    <pc:chgData name="Seim Mol | Agile Scrum Group B.V." userId="S::mol@agilescrumgroup.nl::260b6587-bb67-4598-94ce-67093b2e1262" providerId="AD" clId="Web-{D65E39FA-05EE-5392-6B2D-938CAA190C9F}"/>
    <pc:docChg chg="delSld">
      <pc:chgData name="Seim Mol | Agile Scrum Group B.V." userId="S::mol@agilescrumgroup.nl::260b6587-bb67-4598-94ce-67093b2e1262" providerId="AD" clId="Web-{D65E39FA-05EE-5392-6B2D-938CAA190C9F}" dt="2025-03-28T12:30:57.729" v="0"/>
      <pc:docMkLst>
        <pc:docMk/>
      </pc:docMkLst>
      <pc:sldChg chg="del">
        <pc:chgData name="Seim Mol | Agile Scrum Group B.V." userId="S::mol@agilescrumgroup.nl::260b6587-bb67-4598-94ce-67093b2e1262" providerId="AD" clId="Web-{D65E39FA-05EE-5392-6B2D-938CAA190C9F}" dt="2025-03-28T12:30:57.729" v="0"/>
        <pc:sldMkLst>
          <pc:docMk/>
          <pc:sldMk cId="1137780704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93092337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286984">
      <a:lnSpc>
        <a:spcPct val="117999"/>
      </a:lnSpc>
      <a:defRPr sz="1381" b="0" i="0">
        <a:latin typeface="Hurme Geometric Sans 4" panose="020B0500020000000000" pitchFamily="34" charset="77"/>
        <a:ea typeface="Helvetica Neue"/>
        <a:cs typeface="Helvetica Neue"/>
        <a:sym typeface="Helvetica Neue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Voorstellen </a:t>
            </a:r>
          </a:p>
        </p:txBody>
      </p:sp>
    </p:spTree>
    <p:extLst>
      <p:ext uri="{BB962C8B-B14F-4D97-AF65-F5344CB8AC3E}">
        <p14:creationId xmlns:p14="http://schemas.microsoft.com/office/powerpoint/2010/main" val="2628266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66475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53283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Webinar heet: hoe coach je als SM/Agile Coach? </a:t>
            </a:r>
          </a:p>
          <a:p>
            <a:r>
              <a:rPr lang="nl-NL" dirty="0"/>
              <a:t>Misschien zit je nu van: jo wat is überhaupt het verschil</a:t>
            </a:r>
          </a:p>
          <a:p>
            <a:r>
              <a:rPr lang="nl-NL" dirty="0"/>
              <a:t>Geen echt beschermde definitie</a:t>
            </a:r>
          </a:p>
          <a:p>
            <a:endParaRPr lang="nl-NL" dirty="0"/>
          </a:p>
          <a:p>
            <a:r>
              <a:rPr lang="nl-NL" dirty="0"/>
              <a:t>SM op team niveau, je zit in het Scrum Team of soms meerdere teams</a:t>
            </a:r>
          </a:p>
          <a:p>
            <a:r>
              <a:rPr lang="nl-NL" dirty="0"/>
              <a:t>Agile Coach is op organisatie, coacht sm/po, soms ben je ook bij de Scrum Events, maar niet elke keer. Is meer op Strategisch/organisatie niveau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2209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Kortom: het proces verwatert als je SM en Coaches weghaalt, </a:t>
            </a:r>
          </a:p>
          <a:p>
            <a:r>
              <a:rPr lang="nl-NL" dirty="0"/>
              <a:t>Gaat ten koste van goede samenwerking, daarom is de rol zo belangrijk. </a:t>
            </a:r>
          </a:p>
          <a:p>
            <a:endParaRPr lang="nl-NL" dirty="0"/>
          </a:p>
          <a:p>
            <a:endParaRPr lang="nl-NL" dirty="0"/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Verkeerd begrip van Scrum &gt; eigen sausje, wat is </a:t>
            </a:r>
            <a:r>
              <a:rPr lang="nl-NL" dirty="0" err="1"/>
              <a:t>ookalweer</a:t>
            </a:r>
            <a:r>
              <a:rPr lang="nl-NL" dirty="0"/>
              <a:t> de kern?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Overbelasting van het team &gt; PO die doorheen drukt of geen nee zeggen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Continu vergaderen &gt; heel veel dingen juist niet tussendoor vergaderen maar </a:t>
            </a:r>
            <a:r>
              <a:rPr lang="nl-NL" dirty="0" err="1"/>
              <a:t>effient</a:t>
            </a:r>
            <a:r>
              <a:rPr lang="nl-NL" dirty="0"/>
              <a:t> tijdens de scrum meetings, en ook duidelijke actiepunten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Bepaalde teamleden  voeren altijd het woord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Pas aan het einde evalueren &gt; </a:t>
            </a:r>
            <a:r>
              <a:rPr lang="nl-NL" dirty="0" err="1"/>
              <a:t>ipv</a:t>
            </a:r>
            <a:r>
              <a:rPr lang="nl-NL" dirty="0"/>
              <a:t> tussendoor dus echt die agile </a:t>
            </a:r>
            <a:r>
              <a:rPr lang="nl-NL" dirty="0" err="1"/>
              <a:t>mindset</a:t>
            </a:r>
            <a:endParaRPr lang="nl-NL" b="1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1162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Jezelf overbodig maken.</a:t>
            </a:r>
          </a:p>
          <a:p>
            <a:r>
              <a:rPr lang="nl-NL" dirty="0"/>
              <a:t>Dat je er zo bij zit elke dag.</a:t>
            </a:r>
          </a:p>
        </p:txBody>
      </p:sp>
    </p:spTree>
    <p:extLst>
      <p:ext uri="{BB962C8B-B14F-4D97-AF65-F5344CB8AC3E}">
        <p14:creationId xmlns:p14="http://schemas.microsoft.com/office/powerpoint/2010/main" val="20721543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2019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Rob gaat te snel naar de oplossing, Iris voelt zich niet begrepen.</a:t>
            </a:r>
          </a:p>
        </p:txBody>
      </p:sp>
    </p:spTree>
    <p:extLst>
      <p:ext uri="{BB962C8B-B14F-4D97-AF65-F5344CB8AC3E}">
        <p14:creationId xmlns:p14="http://schemas.microsoft.com/office/powerpoint/2010/main" val="2460912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68770" lvl="1" indent="0"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nl-NL" dirty="0"/>
              <a:t>Vragen voor de PO:</a:t>
            </a:r>
          </a:p>
          <a:p>
            <a:pPr marL="75452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dirty="0"/>
              <a:t>“Welke echte waarde wordt er geleverd?”</a:t>
            </a:r>
          </a:p>
          <a:p>
            <a:pPr marL="75452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dirty="0"/>
              <a:t>“Waarom zouden we dit überhaupt doen?”</a:t>
            </a:r>
          </a:p>
          <a:p>
            <a:pPr marL="75452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l-NL" dirty="0"/>
              <a:t>“Welke echte gebruiker heeft hier baat bij?”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7591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8BD44-F5B6-63F3-D9D8-D82B5E899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1B90092-A175-944A-D1ED-E23D986B53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CC31C16-CA07-0C7D-4AB2-ADDDED40AB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898187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Wat is zelfsturend?</a:t>
            </a:r>
          </a:p>
          <a:p>
            <a:r>
              <a:rPr lang="nl-NL" dirty="0"/>
              <a:t>- Dat je als team mag beslissen hoe je je werk doet en dat niet een manager gaat </a:t>
            </a:r>
            <a:r>
              <a:rPr lang="nl-NL" dirty="0" err="1"/>
              <a:t>micromanigen</a:t>
            </a:r>
            <a:r>
              <a:rPr lang="nl-NL" dirty="0"/>
              <a:t>. </a:t>
            </a:r>
          </a:p>
          <a:p>
            <a:endParaRPr lang="nl-NL" dirty="0"/>
          </a:p>
          <a:p>
            <a:r>
              <a:rPr lang="nl-NL" dirty="0"/>
              <a:t>Waarom is het belangrijk om zelfsturend te zijn?</a:t>
            </a:r>
          </a:p>
          <a:p>
            <a:r>
              <a:rPr lang="nl-NL" dirty="0"/>
              <a:t>- verhoogde flexibiliteit/Agile</a:t>
            </a:r>
          </a:p>
          <a:p>
            <a:pPr marL="0" marR="0" lvl="0" indent="0" defTabSz="286984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- intrinsieke motivatie / leuker: als je zelf veel meer invloed hebt en zeggenschap kun je er meer achter staan.</a:t>
            </a:r>
          </a:p>
          <a:p>
            <a:pPr marL="0" marR="0" lvl="0" indent="0" defTabSz="286984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- Beslissingen worden genomen door de experts</a:t>
            </a:r>
          </a:p>
          <a:p>
            <a:pPr marL="0" marR="0" lvl="0" indent="0" defTabSz="286984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- </a:t>
            </a:r>
            <a:r>
              <a:rPr lang="nl-NL" dirty="0" err="1"/>
              <a:t>Schaalbaarder</a:t>
            </a:r>
            <a:endParaRPr lang="nl-NL" dirty="0"/>
          </a:p>
          <a:p>
            <a:endParaRPr lang="nl-NL" dirty="0"/>
          </a:p>
          <a:p>
            <a:endParaRPr lang="nl-NL" dirty="0"/>
          </a:p>
          <a:p>
            <a:r>
              <a:rPr lang="nl-NL" dirty="0"/>
              <a:t>Maak de agenda goed zichtbaar?</a:t>
            </a:r>
          </a:p>
          <a:p>
            <a:endParaRPr lang="nl-NL" dirty="0"/>
          </a:p>
          <a:p>
            <a:r>
              <a:rPr lang="nl-NL" dirty="0"/>
              <a:t>Duidelijke kaders geven. Werken scrum, en dit en dit is belangrijk. Hoe we het precies doen is echt aan ons en benadruk dat!</a:t>
            </a:r>
          </a:p>
          <a:p>
            <a:endParaRPr lang="nl-NL" dirty="0"/>
          </a:p>
          <a:p>
            <a:pPr marL="0" marR="0" lvl="0" indent="0" defTabSz="286984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Hoe vonden jullie deze Scrum Meeting zelf gaan?</a:t>
            </a:r>
          </a:p>
          <a:p>
            <a:pPr marL="0" marR="0" lvl="0" indent="0" defTabSz="286984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pPr marL="0" marR="0" lvl="0" indent="0" defTabSz="286984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Laat het team zelf de Daily Scrum starten?</a:t>
            </a:r>
          </a:p>
          <a:p>
            <a:pPr marL="0" marR="0" lvl="0" indent="0" defTabSz="286984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dirty="0"/>
          </a:p>
          <a:p>
            <a:pPr marL="0" marR="0" lvl="0" indent="0" defTabSz="286984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Daarna Iris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581915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Als SM/Agile Coach heb je de rol van ambassadeur</a:t>
            </a:r>
          </a:p>
          <a:p>
            <a:r>
              <a:rPr lang="nl-NL" dirty="0"/>
              <a:t>Zo wil je onder andere de managers aan boord hebben.</a:t>
            </a:r>
          </a:p>
          <a:p>
            <a:r>
              <a:rPr lang="nl-NL" dirty="0"/>
              <a:t>- Als zij niet achter Scrum staan ga je erg tegen de organisatie aan lopen.</a:t>
            </a:r>
          </a:p>
          <a:p>
            <a:endParaRPr lang="nl-NL" dirty="0"/>
          </a:p>
          <a:p>
            <a:r>
              <a:rPr lang="nl-NL" dirty="0"/>
              <a:t>Trainingen / Workshops (kan ook ludiek, scrum je lunch). Om uitleg te geven over scrum</a:t>
            </a:r>
          </a:p>
          <a:p>
            <a:endParaRPr lang="nl-NL" dirty="0"/>
          </a:p>
          <a:p>
            <a:r>
              <a:rPr lang="nl-NL" dirty="0" err="1"/>
              <a:t>Communities</a:t>
            </a:r>
            <a:r>
              <a:rPr lang="nl-NL" dirty="0"/>
              <a:t> of </a:t>
            </a:r>
            <a:r>
              <a:rPr lang="nl-NL" dirty="0" err="1"/>
              <a:t>Practice</a:t>
            </a:r>
            <a:r>
              <a:rPr lang="nl-NL" dirty="0"/>
              <a:t>: SM of PO meetings</a:t>
            </a:r>
          </a:p>
          <a:p>
            <a:endParaRPr lang="nl-NL" dirty="0"/>
          </a:p>
          <a:p>
            <a:r>
              <a:rPr lang="nl-NL" dirty="0"/>
              <a:t>Als je met </a:t>
            </a:r>
            <a:r>
              <a:rPr lang="nl-NL" dirty="0" err="1"/>
              <a:t>scaling</a:t>
            </a:r>
            <a:r>
              <a:rPr lang="nl-NL" dirty="0"/>
              <a:t> </a:t>
            </a:r>
            <a:r>
              <a:rPr lang="nl-NL" dirty="0" err="1"/>
              <a:t>frameworks</a:t>
            </a:r>
            <a:r>
              <a:rPr lang="nl-NL" dirty="0"/>
              <a:t> werkt als </a:t>
            </a:r>
            <a:r>
              <a:rPr lang="nl-NL" dirty="0" err="1"/>
              <a:t>SAFe</a:t>
            </a:r>
            <a:r>
              <a:rPr lang="nl-NL" dirty="0"/>
              <a:t> heb je automatisch sm sync </a:t>
            </a:r>
            <a:r>
              <a:rPr lang="nl-NL" dirty="0" err="1"/>
              <a:t>ala</a:t>
            </a:r>
            <a:r>
              <a:rPr lang="nl-NL" dirty="0"/>
              <a:t> sm </a:t>
            </a:r>
            <a:r>
              <a:rPr lang="nl-NL" dirty="0" err="1"/>
              <a:t>standups</a:t>
            </a:r>
            <a:r>
              <a:rPr lang="nl-NL"/>
              <a:t>. </a:t>
            </a:r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713454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462343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67709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113385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5602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DD7BF71F-2061-2B4A-BC19-952424F7944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Tijdelijke aanduiding voor titel 4">
            <a:extLst>
              <a:ext uri="{FF2B5EF4-FFF2-40B4-BE49-F238E27FC236}">
                <a16:creationId xmlns:a16="http://schemas.microsoft.com/office/drawing/2014/main" id="{C141AA8C-89A1-7244-95E6-279D4C50E6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0" y="1620000"/>
            <a:ext cx="5400000" cy="97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b="0" i="0"/>
            </a:lvl1pPr>
          </a:lstStyle>
          <a:p>
            <a:r>
              <a:rPr lang="nl-NL"/>
              <a:t>Titel Master slide 1</a:t>
            </a:r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40DA063A-E9AB-1145-AA10-F18748117AA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39999" y="4140000"/>
            <a:ext cx="5399999" cy="100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500" b="0" i="0" baseline="0">
                <a:solidFill>
                  <a:schemeClr val="bg1"/>
                </a:solidFill>
                <a:latin typeface="Hurme Geometric Sans 4" panose="020B0500020000000000" pitchFamily="34" charset="77"/>
              </a:defRPr>
            </a:lvl1pPr>
          </a:lstStyle>
          <a:p>
            <a:pPr lvl="0">
              <a:defRPr sz="1800"/>
            </a:pPr>
            <a:r>
              <a:rPr lang="nl-NL" sz="1898"/>
              <a:t>eventuele details</a:t>
            </a:r>
          </a:p>
          <a:p>
            <a:pPr lvl="0">
              <a:defRPr sz="1800"/>
            </a:pPr>
            <a:r>
              <a:rPr lang="nl-NL" sz="1898"/>
              <a:t>bv. datum</a:t>
            </a:r>
          </a:p>
        </p:txBody>
      </p:sp>
      <p:sp>
        <p:nvSpPr>
          <p:cNvPr id="13" name="Shape 3">
            <a:extLst>
              <a:ext uri="{FF2B5EF4-FFF2-40B4-BE49-F238E27FC236}">
                <a16:creationId xmlns:a16="http://schemas.microsoft.com/office/drawing/2014/main" id="{135BBB8D-0D69-C444-97D1-10DDF37E00B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239999" y="2250000"/>
            <a:ext cx="5399999" cy="971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500" b="0" i="0" baseline="0">
                <a:solidFill>
                  <a:schemeClr val="tx1"/>
                </a:solidFill>
                <a:latin typeface="Hurme Geometric Sans 4" panose="020B0500020000000000" pitchFamily="34" charset="77"/>
              </a:defRPr>
            </a:lvl1pPr>
          </a:lstStyle>
          <a:p>
            <a:pPr lvl="0">
              <a:defRPr sz="1800"/>
            </a:pPr>
            <a:r>
              <a:rPr lang="nl-NL" sz="1898"/>
              <a:t>extra regels,</a:t>
            </a:r>
          </a:p>
          <a:p>
            <a:pPr lvl="0">
              <a:defRPr sz="1800"/>
            </a:pPr>
            <a:r>
              <a:rPr lang="nl-NL" sz="1898"/>
              <a:t>bv. ondertitel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hoek 10">
            <a:extLst>
              <a:ext uri="{FF2B5EF4-FFF2-40B4-BE49-F238E27FC236}">
                <a16:creationId xmlns:a16="http://schemas.microsoft.com/office/drawing/2014/main" id="{6C0427ED-6FC5-6143-90BC-C43BC2A6EA61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9" name="Tijdelijke aanduiding voor titel 4">
            <a:extLst>
              <a:ext uri="{FF2B5EF4-FFF2-40B4-BE49-F238E27FC236}">
                <a16:creationId xmlns:a16="http://schemas.microsoft.com/office/drawing/2014/main" id="{C141AA8C-89A1-7244-95E6-279D4C50E6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0" y="1620001"/>
            <a:ext cx="5400000" cy="10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b="0" i="0"/>
            </a:lvl1pPr>
          </a:lstStyle>
          <a:p>
            <a:r>
              <a:rPr lang="nl-NL"/>
              <a:t>Titel Master slide 2</a:t>
            </a:r>
            <a:br>
              <a:rPr lang="nl-NL"/>
            </a:br>
            <a:r>
              <a:rPr lang="nl-NL"/>
              <a:t>over twee regels</a:t>
            </a: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A6B730AB-D2C9-594C-A35C-773AF7A8DAC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239999" y="2700001"/>
            <a:ext cx="5399999" cy="971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500" b="0" i="0" baseline="0">
                <a:solidFill>
                  <a:schemeClr val="tx1"/>
                </a:solidFill>
                <a:latin typeface="Hurme Geometric Sans 4" panose="020B0500020000000000" pitchFamily="34" charset="77"/>
              </a:defRPr>
            </a:lvl1pPr>
          </a:lstStyle>
          <a:p>
            <a:pPr lvl="0">
              <a:defRPr sz="1800"/>
            </a:pPr>
            <a:r>
              <a:rPr lang="nl-NL" sz="1898"/>
              <a:t>extra regels,</a:t>
            </a:r>
          </a:p>
          <a:p>
            <a:pPr lvl="0">
              <a:defRPr sz="1800"/>
            </a:pPr>
            <a:r>
              <a:rPr lang="nl-NL" sz="1898"/>
              <a:t>bv. ondertitel</a:t>
            </a:r>
          </a:p>
        </p:txBody>
      </p:sp>
      <p:sp>
        <p:nvSpPr>
          <p:cNvPr id="10" name="Shape 3">
            <a:extLst>
              <a:ext uri="{FF2B5EF4-FFF2-40B4-BE49-F238E27FC236}">
                <a16:creationId xmlns:a16="http://schemas.microsoft.com/office/drawing/2014/main" id="{5E41FD11-C5B9-CA48-8F46-EBB611810D8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39999" y="4140000"/>
            <a:ext cx="5399999" cy="1004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500" b="0" i="0" baseline="0">
                <a:solidFill>
                  <a:schemeClr val="bg1"/>
                </a:solidFill>
                <a:latin typeface="Hurme Geometric Sans 4" panose="020B0500020000000000" pitchFamily="34" charset="77"/>
              </a:defRPr>
            </a:lvl1pPr>
          </a:lstStyle>
          <a:p>
            <a:pPr lvl="0">
              <a:defRPr sz="1800"/>
            </a:pPr>
            <a:r>
              <a:rPr lang="nl-NL" sz="1898"/>
              <a:t>eventuele details</a:t>
            </a:r>
          </a:p>
          <a:p>
            <a:pPr lvl="0">
              <a:defRPr sz="1800"/>
            </a:pPr>
            <a:r>
              <a:rPr lang="nl-NL" sz="1898"/>
              <a:t>bv. datum</a:t>
            </a:r>
          </a:p>
        </p:txBody>
      </p:sp>
    </p:spTree>
    <p:extLst>
      <p:ext uri="{BB962C8B-B14F-4D97-AF65-F5344CB8AC3E}">
        <p14:creationId xmlns:p14="http://schemas.microsoft.com/office/powerpoint/2010/main" val="2673791219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ormale slide - 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1F81D32-07F6-5D4D-91A7-4E9CD66A15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46000" y="635000"/>
            <a:ext cx="1092200" cy="45085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291A5001-CC85-0A43-B880-AE1154CDAE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46000" y="360000"/>
            <a:ext cx="571500" cy="5207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E870939-DDC0-EF43-A2D9-FFDEFB72B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14000"/>
            <a:ext cx="7200000" cy="993775"/>
          </a:xfrm>
        </p:spPr>
        <p:txBody>
          <a:bodyPr/>
          <a:lstStyle>
            <a:lvl1pPr>
              <a:defRPr sz="2100" b="0" i="0" baseline="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9A52A83-1224-FB45-856E-C588368D588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20000" y="900000"/>
            <a:ext cx="7200000" cy="360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500" b="0" i="0" baseline="0">
                <a:solidFill>
                  <a:schemeClr val="tx1"/>
                </a:solidFill>
                <a:latin typeface="Hurme Geometric Sans 4" panose="020B0500020000000000" pitchFamily="34" charset="77"/>
              </a:defRPr>
            </a:lvl1pPr>
          </a:lstStyle>
          <a:p>
            <a:r>
              <a:rPr lang="nl-NL" sz="2000"/>
              <a:t>Normale tekst</a:t>
            </a:r>
          </a:p>
          <a:p>
            <a:endParaRPr lang="nl-NL" sz="2000"/>
          </a:p>
          <a:p>
            <a:pPr marL="285750" indent="-285750"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000" err="1"/>
              <a:t>bullet</a:t>
            </a:r>
            <a:r>
              <a:rPr lang="nl-NL" sz="2000"/>
              <a:t> points in rood</a:t>
            </a:r>
          </a:p>
          <a:p>
            <a:endParaRPr lang="nl-NL" sz="200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ormale slide -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68E3C0E0-4339-C246-84CD-72A0B539F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00" y="414000"/>
            <a:ext cx="3852000" cy="993775"/>
          </a:xfrm>
        </p:spPr>
        <p:txBody>
          <a:bodyPr/>
          <a:lstStyle>
            <a:lvl1pPr>
              <a:defRPr sz="2100" b="0" i="0" baseline="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5CA86E09-6990-A344-8D7C-C3EBC9657A8D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20000" y="900000"/>
            <a:ext cx="3852000" cy="360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500" b="0" i="0" baseline="0">
                <a:solidFill>
                  <a:schemeClr val="tx1"/>
                </a:solidFill>
                <a:latin typeface="Hurme Geometric Sans 4" panose="020B0500020000000000" pitchFamily="34" charset="77"/>
              </a:defRPr>
            </a:lvl1pPr>
          </a:lstStyle>
          <a:p>
            <a:r>
              <a:rPr lang="nl-NL" sz="2000"/>
              <a:t>Normale tekst</a:t>
            </a:r>
          </a:p>
          <a:p>
            <a:endParaRPr lang="nl-NL" sz="2000"/>
          </a:p>
          <a:p>
            <a:pPr marL="285750" indent="-285750"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2000" err="1"/>
              <a:t>bullet</a:t>
            </a:r>
            <a:r>
              <a:rPr lang="nl-NL" sz="2000"/>
              <a:t> points in rood</a:t>
            </a:r>
          </a:p>
          <a:p>
            <a:endParaRPr lang="nl-NL" sz="200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usse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BCC7CA5A-0186-B947-85FB-B16BC95B2E28}"/>
              </a:ext>
            </a:extLst>
          </p:cNvPr>
          <p:cNvSpPr/>
          <p:nvPr userDrawn="1"/>
        </p:nvSpPr>
        <p:spPr>
          <a:xfrm flipH="1"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240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urme Geometric Sans 4" panose="020B0500020000000000" pitchFamily="34" charset="77"/>
              <a:sym typeface="Helvetica Light"/>
            </a:endParaRPr>
          </a:p>
        </p:txBody>
      </p:sp>
      <p:sp>
        <p:nvSpPr>
          <p:cNvPr id="4" name="Tijdelijke aanduiding voor titel 4">
            <a:extLst>
              <a:ext uri="{FF2B5EF4-FFF2-40B4-BE49-F238E27FC236}">
                <a16:creationId xmlns:a16="http://schemas.microsoft.com/office/drawing/2014/main" id="{FFA26AB7-1CA6-1049-ADB6-6B08B7E894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0" y="1619998"/>
            <a:ext cx="4067999" cy="16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b="0" i="0"/>
            </a:lvl1pPr>
          </a:lstStyle>
          <a:p>
            <a:r>
              <a:rPr lang="nl-NL"/>
              <a:t>Titel nieuw hoofdstuk over twee, of zelfs drie regels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1855598-F06D-3F4E-BF80-07343AB50DC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572000" y="3239998"/>
            <a:ext cx="4067998" cy="971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500" b="0" i="0" baseline="0">
                <a:solidFill>
                  <a:schemeClr val="tx1"/>
                </a:solidFill>
                <a:latin typeface="Hurme Geometric Sans 4" panose="020B0500020000000000" pitchFamily="34" charset="77"/>
              </a:defRPr>
            </a:lvl1pPr>
          </a:lstStyle>
          <a:p>
            <a:pPr lvl="0">
              <a:defRPr sz="1800"/>
            </a:pPr>
            <a:r>
              <a:rPr lang="nl-NL" sz="1898"/>
              <a:t>extra regels,</a:t>
            </a:r>
          </a:p>
          <a:p>
            <a:pPr lvl="0">
              <a:defRPr sz="1800"/>
            </a:pPr>
            <a:r>
              <a:rPr lang="nl-NL" sz="1898"/>
              <a:t>bv. ondertitel</a:t>
            </a:r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69727" y="1372940"/>
            <a:ext cx="7804547" cy="3315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 anchor="t" anchorCtr="0">
            <a:noAutofit/>
          </a:bodyPr>
          <a:lstStyle/>
          <a:p>
            <a:pPr lvl="0">
              <a:defRPr sz="1800"/>
            </a:pPr>
            <a:r>
              <a:rPr sz="1898" err="1"/>
              <a:t>Hoofdtekst</a:t>
            </a:r>
            <a:r>
              <a:rPr sz="1898"/>
              <a:t> - </a:t>
            </a:r>
            <a:r>
              <a:rPr sz="1898" err="1"/>
              <a:t>niveau</a:t>
            </a:r>
            <a:r>
              <a:rPr sz="1898"/>
              <a:t> </a:t>
            </a:r>
            <a:r>
              <a:rPr sz="1898" err="1"/>
              <a:t>één</a:t>
            </a:r>
            <a:endParaRPr sz="1898"/>
          </a:p>
          <a:p>
            <a:pPr lvl="1">
              <a:defRPr sz="1800"/>
            </a:pPr>
            <a:r>
              <a:rPr sz="1898" err="1"/>
              <a:t>Hoofdtekst</a:t>
            </a:r>
            <a:r>
              <a:rPr sz="1898"/>
              <a:t> - </a:t>
            </a:r>
            <a:r>
              <a:rPr sz="1898" err="1"/>
              <a:t>niveau</a:t>
            </a:r>
            <a:r>
              <a:rPr sz="1898"/>
              <a:t> twee</a:t>
            </a:r>
          </a:p>
          <a:p>
            <a:pPr lvl="2">
              <a:defRPr sz="1800"/>
            </a:pPr>
            <a:r>
              <a:rPr sz="1898" err="1"/>
              <a:t>Hoofdtekst</a:t>
            </a:r>
            <a:r>
              <a:rPr sz="1898"/>
              <a:t> - </a:t>
            </a:r>
            <a:r>
              <a:rPr sz="1898" err="1"/>
              <a:t>niveau</a:t>
            </a:r>
            <a:r>
              <a:rPr sz="1898"/>
              <a:t> </a:t>
            </a:r>
            <a:r>
              <a:rPr sz="1898" err="1"/>
              <a:t>drie</a:t>
            </a:r>
            <a:endParaRPr sz="1898"/>
          </a:p>
          <a:p>
            <a:pPr lvl="3">
              <a:defRPr sz="1800"/>
            </a:pPr>
            <a:r>
              <a:rPr sz="1898" err="1"/>
              <a:t>Hoofdtekst</a:t>
            </a:r>
            <a:r>
              <a:rPr sz="1898"/>
              <a:t> - </a:t>
            </a:r>
            <a:r>
              <a:rPr sz="1898" err="1"/>
              <a:t>niveau</a:t>
            </a:r>
            <a:r>
              <a:rPr sz="1898"/>
              <a:t> </a:t>
            </a:r>
            <a:r>
              <a:rPr sz="1898" err="1"/>
              <a:t>vier</a:t>
            </a:r>
            <a:endParaRPr sz="1898"/>
          </a:p>
          <a:p>
            <a:pPr lvl="4">
              <a:defRPr sz="1800"/>
            </a:pPr>
            <a:r>
              <a:rPr sz="1898" err="1"/>
              <a:t>Hoofdtekst</a:t>
            </a:r>
            <a:r>
              <a:rPr sz="1898"/>
              <a:t> - </a:t>
            </a:r>
            <a:r>
              <a:rPr sz="1898" err="1"/>
              <a:t>niveau</a:t>
            </a:r>
            <a:r>
              <a:rPr sz="1898"/>
              <a:t> </a:t>
            </a:r>
            <a:r>
              <a:rPr sz="1898" err="1"/>
              <a:t>vijf</a:t>
            </a:r>
            <a:endParaRPr sz="1898"/>
          </a:p>
        </p:txBody>
      </p:sp>
      <p:sp>
        <p:nvSpPr>
          <p:cNvPr id="5" name="Tijdelijke aanduiding voor titel 4">
            <a:extLst>
              <a:ext uri="{FF2B5EF4-FFF2-40B4-BE49-F238E27FC236}">
                <a16:creationId xmlns:a16="http://schemas.microsoft.com/office/drawing/2014/main" id="{CA8C1D34-B6A0-FF41-8160-E6E31B8F2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/>
              <a:t>Klik om stijl te bewerken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1" r:id="rId3"/>
    <p:sldLayoutId id="2147483654" r:id="rId4"/>
    <p:sldLayoutId id="2147483656" r:id="rId5"/>
  </p:sldLayoutIdLst>
  <p:transition spd="med"/>
  <p:txStyles>
    <p:titleStyle>
      <a:lvl1pPr algn="l" defTabSz="308049">
        <a:defRPr sz="3000" b="0" i="0" strike="noStrike" baseline="0">
          <a:solidFill>
            <a:schemeClr val="tx1"/>
          </a:solidFill>
          <a:latin typeface="HURMEGEOMETRICSANS4-SEMIBOLD" panose="020B0500020000000000" pitchFamily="34" charset="77"/>
          <a:ea typeface="+mn-ea"/>
          <a:cs typeface="+mn-cs"/>
          <a:sym typeface="Helvetica Light"/>
        </a:defRPr>
      </a:lvl1pPr>
      <a:lvl2pPr indent="120541" algn="ctr" defTabSz="308049">
        <a:defRPr sz="4218">
          <a:latin typeface="+mn-lt"/>
          <a:ea typeface="+mn-ea"/>
          <a:cs typeface="+mn-cs"/>
          <a:sym typeface="Helvetica Light"/>
        </a:defRPr>
      </a:lvl2pPr>
      <a:lvl3pPr indent="241082" algn="ctr" defTabSz="308049">
        <a:defRPr sz="4218">
          <a:latin typeface="+mn-lt"/>
          <a:ea typeface="+mn-ea"/>
          <a:cs typeface="+mn-cs"/>
          <a:sym typeface="Helvetica Light"/>
        </a:defRPr>
      </a:lvl3pPr>
      <a:lvl4pPr indent="361622" algn="ctr" defTabSz="308049">
        <a:defRPr sz="4218">
          <a:latin typeface="+mn-lt"/>
          <a:ea typeface="+mn-ea"/>
          <a:cs typeface="+mn-cs"/>
          <a:sym typeface="Helvetica Light"/>
        </a:defRPr>
      </a:lvl4pPr>
      <a:lvl5pPr indent="482163" algn="ctr" defTabSz="308049">
        <a:defRPr sz="4218">
          <a:latin typeface="+mn-lt"/>
          <a:ea typeface="+mn-ea"/>
          <a:cs typeface="+mn-cs"/>
          <a:sym typeface="Helvetica Light"/>
        </a:defRPr>
      </a:lvl5pPr>
      <a:lvl6pPr indent="602704" algn="ctr" defTabSz="308049">
        <a:defRPr sz="4218">
          <a:latin typeface="+mn-lt"/>
          <a:ea typeface="+mn-ea"/>
          <a:cs typeface="+mn-cs"/>
          <a:sym typeface="Helvetica Light"/>
        </a:defRPr>
      </a:lvl6pPr>
      <a:lvl7pPr indent="723245" algn="ctr" defTabSz="308049">
        <a:defRPr sz="4218">
          <a:latin typeface="+mn-lt"/>
          <a:ea typeface="+mn-ea"/>
          <a:cs typeface="+mn-cs"/>
          <a:sym typeface="Helvetica Light"/>
        </a:defRPr>
      </a:lvl7pPr>
      <a:lvl8pPr indent="843785" algn="ctr" defTabSz="308049">
        <a:defRPr sz="4218">
          <a:latin typeface="+mn-lt"/>
          <a:ea typeface="+mn-ea"/>
          <a:cs typeface="+mn-cs"/>
          <a:sym typeface="Helvetica Light"/>
        </a:defRPr>
      </a:lvl8pPr>
      <a:lvl9pPr indent="964326" algn="ctr" defTabSz="308049">
        <a:defRPr sz="4218">
          <a:latin typeface="+mn-lt"/>
          <a:ea typeface="+mn-ea"/>
          <a:cs typeface="+mn-cs"/>
          <a:sym typeface="Helvetica Light"/>
        </a:defRPr>
      </a:lvl9pPr>
    </p:titleStyle>
    <p:bodyStyle>
      <a:lvl1pPr marL="234385" indent="0" defTabSz="360000">
        <a:spcBef>
          <a:spcPts val="0"/>
        </a:spcBef>
        <a:buSzPct val="75000"/>
        <a:buChar char="•"/>
        <a:defRPr sz="2100" b="0" i="0" baseline="0">
          <a:solidFill>
            <a:schemeClr val="tx1"/>
          </a:solidFill>
          <a:latin typeface="Hurme Geometric Sans 4" panose="020B0500020000000000" pitchFamily="34" charset="77"/>
          <a:ea typeface="+mn-ea"/>
          <a:cs typeface="+mn-cs"/>
          <a:sym typeface="Helvetica Light"/>
        </a:defRPr>
      </a:lvl1pPr>
      <a:lvl2pPr marL="468770" indent="0" defTabSz="360000">
        <a:spcBef>
          <a:spcPts val="0"/>
        </a:spcBef>
        <a:buSzPct val="75000"/>
        <a:buChar char="•"/>
        <a:defRPr sz="1800" b="0" i="0" baseline="0">
          <a:solidFill>
            <a:schemeClr val="tx1"/>
          </a:solidFill>
          <a:latin typeface="Hurme Geometric Sans 4" panose="020B0500020000000000" pitchFamily="34" charset="77"/>
          <a:ea typeface="+mn-ea"/>
          <a:cs typeface="+mn-cs"/>
          <a:sym typeface="Helvetica Light"/>
        </a:defRPr>
      </a:lvl2pPr>
      <a:lvl3pPr marL="703155" indent="0" defTabSz="360000">
        <a:spcBef>
          <a:spcPts val="0"/>
        </a:spcBef>
        <a:buSzPct val="75000"/>
        <a:buChar char="•"/>
        <a:defRPr sz="1500" b="0" i="0" baseline="0">
          <a:solidFill>
            <a:schemeClr val="tx1"/>
          </a:solidFill>
          <a:latin typeface="Hurme Geometric Sans 4" panose="020B0500020000000000" pitchFamily="34" charset="77"/>
          <a:ea typeface="+mn-ea"/>
          <a:cs typeface="+mn-cs"/>
          <a:sym typeface="Helvetica Light"/>
        </a:defRPr>
      </a:lvl3pPr>
      <a:lvl4pPr marL="937539" indent="0" defTabSz="360000">
        <a:spcBef>
          <a:spcPts val="0"/>
        </a:spcBef>
        <a:buSzPct val="75000"/>
        <a:buChar char="•"/>
        <a:defRPr sz="1200" b="0" i="0" baseline="0">
          <a:solidFill>
            <a:schemeClr val="tx1"/>
          </a:solidFill>
          <a:latin typeface="Hurme Geometric Sans 4" panose="020B0500020000000000" pitchFamily="34" charset="77"/>
          <a:ea typeface="+mn-ea"/>
          <a:cs typeface="+mn-cs"/>
          <a:sym typeface="Helvetica Light"/>
        </a:defRPr>
      </a:lvl4pPr>
      <a:lvl5pPr marL="1171924" indent="0" defTabSz="360000">
        <a:spcBef>
          <a:spcPts val="0"/>
        </a:spcBef>
        <a:buSzPct val="75000"/>
        <a:buChar char="•"/>
        <a:defRPr sz="900" b="0" i="0" baseline="0">
          <a:solidFill>
            <a:schemeClr val="tx1"/>
          </a:solidFill>
          <a:latin typeface="Hurme Geometric Sans 4" panose="020B0500020000000000" pitchFamily="34" charset="77"/>
          <a:ea typeface="+mn-ea"/>
          <a:cs typeface="+mn-cs"/>
          <a:sym typeface="Helvetica Light"/>
        </a:defRPr>
      </a:lvl5pPr>
      <a:lvl6pPr marL="1406309" indent="-234385" defTabSz="308049">
        <a:spcBef>
          <a:spcPts val="2215"/>
        </a:spcBef>
        <a:buSzPct val="75000"/>
        <a:buChar char="•"/>
        <a:defRPr sz="1898">
          <a:latin typeface="+mn-lt"/>
          <a:ea typeface="+mn-ea"/>
          <a:cs typeface="+mn-cs"/>
          <a:sym typeface="Helvetica Light"/>
        </a:defRPr>
      </a:lvl6pPr>
      <a:lvl7pPr marL="1640694" indent="-234385" defTabSz="308049">
        <a:spcBef>
          <a:spcPts val="2215"/>
        </a:spcBef>
        <a:buSzPct val="75000"/>
        <a:buChar char="•"/>
        <a:defRPr sz="1898">
          <a:latin typeface="+mn-lt"/>
          <a:ea typeface="+mn-ea"/>
          <a:cs typeface="+mn-cs"/>
          <a:sym typeface="Helvetica Light"/>
        </a:defRPr>
      </a:lvl7pPr>
      <a:lvl8pPr marL="1875079" indent="-234385" defTabSz="308049">
        <a:spcBef>
          <a:spcPts val="2215"/>
        </a:spcBef>
        <a:buSzPct val="75000"/>
        <a:buChar char="•"/>
        <a:defRPr sz="1898">
          <a:latin typeface="+mn-lt"/>
          <a:ea typeface="+mn-ea"/>
          <a:cs typeface="+mn-cs"/>
          <a:sym typeface="Helvetica Light"/>
        </a:defRPr>
      </a:lvl8pPr>
      <a:lvl9pPr marL="2109464" indent="-234385" defTabSz="308049">
        <a:spcBef>
          <a:spcPts val="2215"/>
        </a:spcBef>
        <a:buSzPct val="75000"/>
        <a:buChar char="•"/>
        <a:defRPr sz="1898">
          <a:latin typeface="+mn-lt"/>
          <a:ea typeface="+mn-ea"/>
          <a:cs typeface="+mn-cs"/>
          <a:sym typeface="Helvetica Light"/>
        </a:defRPr>
      </a:lvl9pPr>
    </p:bodyStyle>
    <p:otherStyle>
      <a:lvl1pPr algn="ctr" defTabSz="308049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120541" algn="ctr" defTabSz="308049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241082" algn="ctr" defTabSz="308049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361622" algn="ctr" defTabSz="308049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482163" algn="ctr" defTabSz="308049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602704" algn="ctr" defTabSz="308049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723245" algn="ctr" defTabSz="308049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843785" algn="ctr" defTabSz="308049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964326" algn="ctr" defTabSz="308049">
        <a:defRPr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agilescrumgroup.nl/agile-scrum-trainingen/" TargetMode="Externa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agilescrumgroup.nl/agile-scrum-trainingen/" TargetMode="Externa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emf"/><Relationship Id="rId4" Type="http://schemas.openxmlformats.org/officeDocument/2006/relationships/image" Target="../media/image20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agile-scrum-group/mycompany/" TargetMode="External"/><Relationship Id="rId3" Type="http://schemas.openxmlformats.org/officeDocument/2006/relationships/image" Target="../media/image19.jpeg"/><Relationship Id="rId7" Type="http://schemas.openxmlformats.org/officeDocument/2006/relationships/hyperlink" Target="https://www.linkedin.com/in/iriskleineschaars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linkedin.com/in/robkoppenaal/" TargetMode="External"/><Relationship Id="rId5" Type="http://schemas.openxmlformats.org/officeDocument/2006/relationships/image" Target="../media/image3.emf"/><Relationship Id="rId4" Type="http://schemas.openxmlformats.org/officeDocument/2006/relationships/image" Target="../media/image2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D48A77E8-9BBE-0049-B4D7-AA312E7190B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3">
              <a:alphaModFix amt="20000"/>
            </a:blip>
            <a:stretch>
              <a:fillRect/>
            </a:stretch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240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urme Geometric Sans 4" panose="020B0500020000000000" pitchFamily="34" charset="77"/>
              <a:sym typeface="Helvetica Light"/>
            </a:endParaRPr>
          </a:p>
        </p:txBody>
      </p:sp>
      <p:grpSp>
        <p:nvGrpSpPr>
          <p:cNvPr id="14" name="Groep 13">
            <a:extLst>
              <a:ext uri="{FF2B5EF4-FFF2-40B4-BE49-F238E27FC236}">
                <a16:creationId xmlns:a16="http://schemas.microsoft.com/office/drawing/2014/main" id="{ED3E21CF-627B-0049-BF8F-B4EC67825E2B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0"/>
            <a:ext cx="7023100" cy="5143500"/>
            <a:chOff x="0" y="0"/>
            <a:chExt cx="7023100" cy="5143500"/>
          </a:xfrm>
        </p:grpSpPr>
        <p:pic>
          <p:nvPicPr>
            <p:cNvPr id="10" name="Afbeelding 9">
              <a:extLst>
                <a:ext uri="{FF2B5EF4-FFF2-40B4-BE49-F238E27FC236}">
                  <a16:creationId xmlns:a16="http://schemas.microsoft.com/office/drawing/2014/main" id="{E6139E48-5801-9542-B2B9-9A2993B8B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7023100" cy="5143500"/>
            </a:xfrm>
            <a:prstGeom prst="rect">
              <a:avLst/>
            </a:prstGeom>
          </p:spPr>
        </p:pic>
        <p:pic>
          <p:nvPicPr>
            <p:cNvPr id="12" name="Afbeelding 11">
              <a:extLst>
                <a:ext uri="{FF2B5EF4-FFF2-40B4-BE49-F238E27FC236}">
                  <a16:creationId xmlns:a16="http://schemas.microsoft.com/office/drawing/2014/main" id="{B5CA72B4-AFBF-F84B-9DC8-246AE6D39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1317" y="3780000"/>
              <a:ext cx="901700" cy="901700"/>
            </a:xfrm>
            <a:prstGeom prst="rect">
              <a:avLst/>
            </a:prstGeom>
          </p:spPr>
        </p:pic>
        <p:pic>
          <p:nvPicPr>
            <p:cNvPr id="13" name="Afbeelding 12">
              <a:extLst>
                <a:ext uri="{FF2B5EF4-FFF2-40B4-BE49-F238E27FC236}">
                  <a16:creationId xmlns:a16="http://schemas.microsoft.com/office/drawing/2014/main" id="{3DBFE315-70A4-DB4B-94DE-EEBBC7FAA2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1317" y="540073"/>
              <a:ext cx="990600" cy="901700"/>
            </a:xfrm>
            <a:prstGeom prst="rect">
              <a:avLst/>
            </a:prstGeom>
          </p:spPr>
        </p:pic>
      </p:grpSp>
      <p:sp>
        <p:nvSpPr>
          <p:cNvPr id="21" name="Titel 20">
            <a:extLst>
              <a:ext uri="{FF2B5EF4-FFF2-40B4-BE49-F238E27FC236}">
                <a16:creationId xmlns:a16="http://schemas.microsoft.com/office/drawing/2014/main" id="{06C03DD6-C72D-8346-8489-542900B86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9998" y="1278000"/>
            <a:ext cx="5400000" cy="972000"/>
          </a:xfrm>
        </p:spPr>
        <p:txBody>
          <a:bodyPr/>
          <a:lstStyle/>
          <a:p>
            <a:r>
              <a:rPr lang="nl-NL">
                <a:solidFill>
                  <a:schemeClr val="bg1"/>
                </a:solidFill>
              </a:rPr>
              <a:t>Hoe coach je als </a:t>
            </a:r>
            <a:br>
              <a:rPr lang="nl-NL">
                <a:solidFill>
                  <a:schemeClr val="bg1"/>
                </a:solidFill>
              </a:rPr>
            </a:br>
            <a:r>
              <a:rPr lang="nl-NL">
                <a:solidFill>
                  <a:schemeClr val="bg1"/>
                </a:solidFill>
              </a:rPr>
              <a:t>Scrum Master / Agile Coach?</a:t>
            </a:r>
          </a:p>
        </p:txBody>
      </p:sp>
      <p:sp>
        <p:nvSpPr>
          <p:cNvPr id="22" name="Tijdelijke aanduiding voor inhoud 21">
            <a:extLst>
              <a:ext uri="{FF2B5EF4-FFF2-40B4-BE49-F238E27FC236}">
                <a16:creationId xmlns:a16="http://schemas.microsoft.com/office/drawing/2014/main" id="{E0775CEA-2942-C04A-A849-9693C7413ED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239999" y="4078800"/>
            <a:ext cx="5399999" cy="971100"/>
          </a:xfrm>
        </p:spPr>
        <p:txBody>
          <a:bodyPr/>
          <a:lstStyle/>
          <a:p>
            <a:r>
              <a:rPr lang="nl-NL" dirty="0">
                <a:solidFill>
                  <a:schemeClr val="bg1"/>
                </a:solidFill>
              </a:rPr>
              <a:t>28 Maart 2025</a:t>
            </a:r>
          </a:p>
          <a:p>
            <a:r>
              <a:rPr lang="nl-NL" dirty="0">
                <a:solidFill>
                  <a:schemeClr val="bg1"/>
                </a:solidFill>
              </a:rPr>
              <a:t>Rob Koppenaal</a:t>
            </a:r>
          </a:p>
          <a:p>
            <a:r>
              <a:rPr lang="nl-NL" dirty="0">
                <a:solidFill>
                  <a:schemeClr val="bg1"/>
                </a:solidFill>
              </a:rPr>
              <a:t>Iris Kleine Schaars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23B6B1C-79A3-AE43-86DB-BC5B354D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Wat gaat er gebeuren?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1F5EF1A2-AE64-E143-94B4-3B05E5EB46F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Wat doet Agile Scrum Group?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Verschillende scenario’s/vragen.</a:t>
            </a:r>
          </a:p>
          <a:p>
            <a:pPr marL="754520" lvl="1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500" dirty="0"/>
              <a:t>Rob vertelt vanuit de theorie</a:t>
            </a:r>
          </a:p>
          <a:p>
            <a:pPr marL="754520" lvl="1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sz="1500" dirty="0"/>
              <a:t>Iris geeft een anekdote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Toneelstuk van hoogstaand niveau inclusief fancy outfits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Interactie via Zoom (Q/A  of V/A voor algemene vragen) &gt; </a:t>
            </a:r>
            <a:r>
              <a:rPr lang="nl-NL" dirty="0" err="1"/>
              <a:t>upvoten</a:t>
            </a:r>
            <a:endParaRPr lang="nl-NL" dirty="0"/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Speciale aanbieding aan het einde 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751685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0FBAC72-415C-3149-98FD-427E0758D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0800" y="2745000"/>
            <a:ext cx="4013200" cy="2398500"/>
          </a:xfrm>
          <a:prstGeom prst="rect">
            <a:avLst/>
          </a:prstGeom>
        </p:spPr>
      </p:pic>
      <p:sp>
        <p:nvSpPr>
          <p:cNvPr id="3" name="Ovaal 2">
            <a:extLst>
              <a:ext uri="{FF2B5EF4-FFF2-40B4-BE49-F238E27FC236}">
                <a16:creationId xmlns:a16="http://schemas.microsoft.com/office/drawing/2014/main" id="{B9828A12-6842-B04E-BD66-A0A64CBF0695}"/>
              </a:ext>
            </a:extLst>
          </p:cNvPr>
          <p:cNvSpPr/>
          <p:nvPr/>
        </p:nvSpPr>
        <p:spPr>
          <a:xfrm>
            <a:off x="4578724" y="665950"/>
            <a:ext cx="3798000" cy="3798000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 anchorCtr="0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240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urme Geometric Sans 4" panose="020B0500020000000000" pitchFamily="34" charset="77"/>
              <a:sym typeface="Helvetica Light"/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A72B4852-2985-3F4E-8B7B-CBBF47F3C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Agile Scrum Group</a:t>
            </a:r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FDB34A4E-6BB0-AF4C-B412-48900F229D9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nl-NL" dirty="0"/>
          </a:p>
          <a:p>
            <a:pPr marL="285750" indent="-285750"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b="1" dirty="0"/>
              <a:t>Missie</a:t>
            </a:r>
            <a:r>
              <a:rPr lang="nl-NL" dirty="0"/>
              <a:t>: wij helpen teams &amp; organisaties </a:t>
            </a:r>
          </a:p>
          <a:p>
            <a:pPr>
              <a:buClr>
                <a:schemeClr val="accent1"/>
              </a:buClr>
              <a:buSzPct val="100000"/>
            </a:pPr>
            <a:r>
              <a:rPr lang="nl-NL" dirty="0"/>
              <a:t>       slim samenwerken</a:t>
            </a:r>
          </a:p>
          <a:p>
            <a:pPr>
              <a:buClr>
                <a:schemeClr val="accent1"/>
              </a:buClr>
              <a:buSzPct val="100000"/>
            </a:pPr>
            <a:endParaRPr lang="nl-NL" dirty="0"/>
          </a:p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E698196-4B86-E64A-ABDC-54FF213C3B8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5000"/>
          </a:blip>
          <a:stretch>
            <a:fillRect/>
          </a:stretch>
        </p:blipFill>
        <p:spPr>
          <a:xfrm>
            <a:off x="5491450" y="2745000"/>
            <a:ext cx="2870516" cy="171450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119B3E35-5516-0F42-A5E8-773E3F80B5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6000" y="360000"/>
            <a:ext cx="571500" cy="520700"/>
          </a:xfrm>
          <a:prstGeom prst="rect">
            <a:avLst/>
          </a:prstGeom>
        </p:spPr>
      </p:pic>
      <p:grpSp>
        <p:nvGrpSpPr>
          <p:cNvPr id="12" name="Groep 11">
            <a:extLst>
              <a:ext uri="{FF2B5EF4-FFF2-40B4-BE49-F238E27FC236}">
                <a16:creationId xmlns:a16="http://schemas.microsoft.com/office/drawing/2014/main" id="{DDB6C161-0910-3A4F-8177-68B996A43C84}"/>
              </a:ext>
            </a:extLst>
          </p:cNvPr>
          <p:cNvGrpSpPr/>
          <p:nvPr/>
        </p:nvGrpSpPr>
        <p:grpSpPr>
          <a:xfrm>
            <a:off x="1646240" y="2318785"/>
            <a:ext cx="1834773" cy="328773"/>
            <a:chOff x="949574" y="2318785"/>
            <a:chExt cx="1834773" cy="328773"/>
          </a:xfrm>
        </p:grpSpPr>
        <p:sp>
          <p:nvSpPr>
            <p:cNvPr id="2" name="Rechthoek 1">
              <a:extLst>
                <a:ext uri="{FF2B5EF4-FFF2-40B4-BE49-F238E27FC236}">
                  <a16:creationId xmlns:a16="http://schemas.microsoft.com/office/drawing/2014/main" id="{A3B971EC-CF4D-1FCF-7CDC-5EBEA9A08415}"/>
                </a:ext>
              </a:extLst>
            </p:cNvPr>
            <p:cNvSpPr/>
            <p:nvPr/>
          </p:nvSpPr>
          <p:spPr>
            <a:xfrm>
              <a:off x="1119883" y="2318785"/>
              <a:ext cx="1489753" cy="328773"/>
            </a:xfrm>
            <a:prstGeom prst="rect">
              <a:avLst/>
            </a:prstGeom>
            <a:solidFill>
              <a:srgbClr val="E7332F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054DD5BA-FDA5-C591-8FA7-19E666D887EC}"/>
                </a:ext>
              </a:extLst>
            </p:cNvPr>
            <p:cNvSpPr/>
            <p:nvPr/>
          </p:nvSpPr>
          <p:spPr>
            <a:xfrm>
              <a:off x="949574" y="2318785"/>
              <a:ext cx="339348" cy="328773"/>
            </a:xfrm>
            <a:prstGeom prst="ellipse">
              <a:avLst/>
            </a:prstGeom>
            <a:solidFill>
              <a:srgbClr val="E7332F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defTabSz="584200" rtl="0" latinLnBrk="1" hangingPunct="0"/>
              <a:endParaRPr lang="nl-NL" sz="2400">
                <a:solidFill>
                  <a:srgbClr val="FFFFFF"/>
                </a:solidFill>
              </a:endParaRPr>
            </a:p>
          </p:txBody>
        </p:sp>
        <p:sp>
          <p:nvSpPr>
            <p:cNvPr id="11" name="Ovaal 10">
              <a:extLst>
                <a:ext uri="{FF2B5EF4-FFF2-40B4-BE49-F238E27FC236}">
                  <a16:creationId xmlns:a16="http://schemas.microsoft.com/office/drawing/2014/main" id="{1ED97744-A603-15B2-88FE-FD12E6E3D0B4}"/>
                </a:ext>
              </a:extLst>
            </p:cNvPr>
            <p:cNvSpPr/>
            <p:nvPr/>
          </p:nvSpPr>
          <p:spPr>
            <a:xfrm>
              <a:off x="2444999" y="2318785"/>
              <a:ext cx="339348" cy="328773"/>
            </a:xfrm>
            <a:prstGeom prst="ellipse">
              <a:avLst/>
            </a:prstGeom>
            <a:solidFill>
              <a:srgbClr val="E7332F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defTabSz="584200" rtl="0" latinLnBrk="1" hangingPunct="0"/>
              <a:endParaRPr lang="nl-NL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Groep 12">
            <a:extLst>
              <a:ext uri="{FF2B5EF4-FFF2-40B4-BE49-F238E27FC236}">
                <a16:creationId xmlns:a16="http://schemas.microsoft.com/office/drawing/2014/main" id="{58C26713-6BDD-754B-6CDC-5A81B59F7403}"/>
              </a:ext>
            </a:extLst>
          </p:cNvPr>
          <p:cNvGrpSpPr/>
          <p:nvPr/>
        </p:nvGrpSpPr>
        <p:grpSpPr>
          <a:xfrm>
            <a:off x="1646240" y="2862795"/>
            <a:ext cx="1834773" cy="328773"/>
            <a:chOff x="949574" y="2318785"/>
            <a:chExt cx="1834773" cy="328773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63CF01C-A9B4-E393-75C1-9264EEC676F8}"/>
                </a:ext>
              </a:extLst>
            </p:cNvPr>
            <p:cNvSpPr/>
            <p:nvPr/>
          </p:nvSpPr>
          <p:spPr>
            <a:xfrm>
              <a:off x="1119883" y="2318785"/>
              <a:ext cx="1489753" cy="328773"/>
            </a:xfrm>
            <a:prstGeom prst="rect">
              <a:avLst/>
            </a:prstGeom>
            <a:solidFill>
              <a:srgbClr val="E7332F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C8044A82-008D-4FE6-1780-A56117A2DA10}"/>
                </a:ext>
              </a:extLst>
            </p:cNvPr>
            <p:cNvSpPr/>
            <p:nvPr/>
          </p:nvSpPr>
          <p:spPr>
            <a:xfrm>
              <a:off x="949574" y="2318785"/>
              <a:ext cx="339348" cy="328773"/>
            </a:xfrm>
            <a:prstGeom prst="ellipse">
              <a:avLst/>
            </a:prstGeom>
            <a:solidFill>
              <a:srgbClr val="E7332F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defTabSz="584200" rtl="0" latinLnBrk="1" hangingPunct="0"/>
              <a:endParaRPr lang="nl-NL" sz="2400">
                <a:solidFill>
                  <a:srgbClr val="FFFFFF"/>
                </a:solidFill>
              </a:endParaRP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67758367-085C-500A-E172-906871FC25AD}"/>
                </a:ext>
              </a:extLst>
            </p:cNvPr>
            <p:cNvSpPr/>
            <p:nvPr/>
          </p:nvSpPr>
          <p:spPr>
            <a:xfrm>
              <a:off x="2444999" y="2318785"/>
              <a:ext cx="339348" cy="328773"/>
            </a:xfrm>
            <a:prstGeom prst="ellipse">
              <a:avLst/>
            </a:prstGeom>
            <a:solidFill>
              <a:srgbClr val="E7332F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defTabSz="584200" rtl="0" latinLnBrk="1" hangingPunct="0"/>
              <a:endParaRPr lang="nl-NL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17" name="Groep 16">
            <a:extLst>
              <a:ext uri="{FF2B5EF4-FFF2-40B4-BE49-F238E27FC236}">
                <a16:creationId xmlns:a16="http://schemas.microsoft.com/office/drawing/2014/main" id="{37463C6A-75E0-7DE2-ABAE-CCC7D90F7E3F}"/>
              </a:ext>
            </a:extLst>
          </p:cNvPr>
          <p:cNvGrpSpPr/>
          <p:nvPr/>
        </p:nvGrpSpPr>
        <p:grpSpPr>
          <a:xfrm>
            <a:off x="1646240" y="3406805"/>
            <a:ext cx="1834773" cy="328773"/>
            <a:chOff x="949574" y="2318785"/>
            <a:chExt cx="1834773" cy="328773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E1624A5D-78A4-831F-16B2-BF238BDFA7D1}"/>
                </a:ext>
              </a:extLst>
            </p:cNvPr>
            <p:cNvSpPr/>
            <p:nvPr/>
          </p:nvSpPr>
          <p:spPr>
            <a:xfrm>
              <a:off x="1119883" y="2318785"/>
              <a:ext cx="1489753" cy="328773"/>
            </a:xfrm>
            <a:prstGeom prst="rect">
              <a:avLst/>
            </a:prstGeom>
            <a:solidFill>
              <a:srgbClr val="E7332F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nl-NL" sz="24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058C0575-8C9E-CE83-5E1D-EF1095D81A4B}"/>
                </a:ext>
              </a:extLst>
            </p:cNvPr>
            <p:cNvSpPr/>
            <p:nvPr/>
          </p:nvSpPr>
          <p:spPr>
            <a:xfrm>
              <a:off x="949574" y="2318785"/>
              <a:ext cx="339348" cy="328773"/>
            </a:xfrm>
            <a:prstGeom prst="ellipse">
              <a:avLst/>
            </a:prstGeom>
            <a:solidFill>
              <a:srgbClr val="E7332F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defTabSz="584200" rtl="0" latinLnBrk="1" hangingPunct="0"/>
              <a:endParaRPr lang="nl-NL" sz="2400">
                <a:solidFill>
                  <a:srgbClr val="FFFFFF"/>
                </a:solidFill>
              </a:endParaRP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2453426E-5B3D-F50A-B4E9-647E3FE70A6B}"/>
                </a:ext>
              </a:extLst>
            </p:cNvPr>
            <p:cNvSpPr/>
            <p:nvPr/>
          </p:nvSpPr>
          <p:spPr>
            <a:xfrm>
              <a:off x="2444999" y="2318785"/>
              <a:ext cx="339348" cy="328773"/>
            </a:xfrm>
            <a:prstGeom prst="ellipse">
              <a:avLst/>
            </a:prstGeom>
            <a:solidFill>
              <a:srgbClr val="E7332F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defTabSz="584200" rtl="0" latinLnBrk="1" hangingPunct="0"/>
              <a:endParaRPr lang="nl-NL" sz="2400">
                <a:solidFill>
                  <a:srgbClr val="FFFFFF"/>
                </a:solidFill>
              </a:endParaRPr>
            </a:p>
          </p:txBody>
        </p:sp>
      </p:grpSp>
      <p:sp>
        <p:nvSpPr>
          <p:cNvPr id="21" name="Tekstvak 20">
            <a:extLst>
              <a:ext uri="{FF2B5EF4-FFF2-40B4-BE49-F238E27FC236}">
                <a16:creationId xmlns:a16="http://schemas.microsoft.com/office/drawing/2014/main" id="{D4DDC38C-672B-F2C4-5731-AD7FD4540C82}"/>
              </a:ext>
            </a:extLst>
          </p:cNvPr>
          <p:cNvSpPr txBox="1"/>
          <p:nvPr/>
        </p:nvSpPr>
        <p:spPr>
          <a:xfrm>
            <a:off x="2048433" y="2289285"/>
            <a:ext cx="918521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6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urme Geometric Sans 4" panose="020B0500020000000000" pitchFamily="34" charset="77"/>
                <a:sym typeface="Helvetica Light"/>
              </a:rPr>
              <a:t>Training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BC28320F-2372-3E46-BB0F-0037F08AA9BD}"/>
              </a:ext>
            </a:extLst>
          </p:cNvPr>
          <p:cNvSpPr txBox="1"/>
          <p:nvPr/>
        </p:nvSpPr>
        <p:spPr>
          <a:xfrm>
            <a:off x="1937027" y="2851518"/>
            <a:ext cx="1141339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urme Geometric Sans 4" panose="020B0500020000000000" pitchFamily="34" charset="77"/>
                <a:sym typeface="Helvetica Light"/>
              </a:rPr>
              <a:t>Consultancy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DA2E9835-83BB-50EF-4E3B-438ACDF9FD4A}"/>
              </a:ext>
            </a:extLst>
          </p:cNvPr>
          <p:cNvSpPr txBox="1"/>
          <p:nvPr/>
        </p:nvSpPr>
        <p:spPr>
          <a:xfrm>
            <a:off x="1852072" y="3395215"/>
            <a:ext cx="1311256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nl-NL" sz="1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urme Geometric Sans 4" panose="020B0500020000000000" pitchFamily="34" charset="77"/>
                <a:sym typeface="Helvetica Light"/>
              </a:rPr>
              <a:t>Transformatie</a:t>
            </a:r>
          </a:p>
        </p:txBody>
      </p:sp>
    </p:spTree>
    <p:extLst>
      <p:ext uri="{BB962C8B-B14F-4D97-AF65-F5344CB8AC3E}">
        <p14:creationId xmlns:p14="http://schemas.microsoft.com/office/powerpoint/2010/main" val="361154989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Afbeelding met tekst, schermopname, Lettertype, diagram&#10;&#10;Automatisch gegenereerde beschrijving">
            <a:hlinkClick r:id="rId2"/>
            <a:extLst>
              <a:ext uri="{FF2B5EF4-FFF2-40B4-BE49-F238E27FC236}">
                <a16:creationId xmlns:a16="http://schemas.microsoft.com/office/drawing/2014/main" id="{842204A7-B82D-2795-6A0A-509C0ABD6B95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72" y="329212"/>
            <a:ext cx="7200000" cy="4800000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70243DB-90F4-EDCB-8A66-80CC7B849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Trainingsoverzicht Agile Scrum Group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81344023-17CA-9349-0438-D802354A65B4}"/>
              </a:ext>
            </a:extLst>
          </p:cNvPr>
          <p:cNvSpPr/>
          <p:nvPr/>
        </p:nvSpPr>
        <p:spPr>
          <a:xfrm>
            <a:off x="720000" y="800100"/>
            <a:ext cx="6823800" cy="4343400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59321372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23B6B1C-79A3-AE43-86DB-BC5B354D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Scrum Master VS Agile Coach</a:t>
            </a:r>
          </a:p>
        </p:txBody>
      </p:sp>
      <p:pic>
        <p:nvPicPr>
          <p:cNvPr id="3" name="Tijdelijke aanduiding voor inhoud 2">
            <a:extLst>
              <a:ext uri="{FF2B5EF4-FFF2-40B4-BE49-F238E27FC236}">
                <a16:creationId xmlns:a16="http://schemas.microsoft.com/office/drawing/2014/main" id="{32BFF6D5-0582-4AB5-2D14-4E3641723A3E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0100" y="900113"/>
            <a:ext cx="4500562" cy="3600450"/>
          </a:xfrm>
        </p:spPr>
      </p:pic>
    </p:spTree>
    <p:extLst>
      <p:ext uri="{BB962C8B-B14F-4D97-AF65-F5344CB8AC3E}">
        <p14:creationId xmlns:p14="http://schemas.microsoft.com/office/powerpoint/2010/main" val="147676173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23B6B1C-79A3-AE43-86DB-BC5B354D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Het belang van coaching in Scrum</a:t>
            </a:r>
            <a:br>
              <a:rPr lang="nl-NL" dirty="0"/>
            </a:br>
            <a:endParaRPr lang="nl-NL" dirty="0"/>
          </a:p>
        </p:txBody>
      </p:sp>
      <p:pic>
        <p:nvPicPr>
          <p:cNvPr id="5" name="Afbeelding 4" descr="Afbeelding met tekenfilm, meubels, stoel, kunst&#10;&#10;Automatisch gegenereerde beschrijving">
            <a:extLst>
              <a:ext uri="{FF2B5EF4-FFF2-40B4-BE49-F238E27FC236}">
                <a16:creationId xmlns:a16="http://schemas.microsoft.com/office/drawing/2014/main" id="{83E07427-9986-1F5D-647F-8B7A3DA754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865" y="1967160"/>
            <a:ext cx="4421415" cy="3537132"/>
          </a:xfrm>
          <a:prstGeom prst="rect">
            <a:avLst/>
          </a:prstGeom>
        </p:spPr>
      </p:pic>
      <p:sp>
        <p:nvSpPr>
          <p:cNvPr id="2" name="Tijdelijke aanduiding voor inhoud 6">
            <a:extLst>
              <a:ext uri="{FF2B5EF4-FFF2-40B4-BE49-F238E27FC236}">
                <a16:creationId xmlns:a16="http://schemas.microsoft.com/office/drawing/2014/main" id="{432A9755-BCB4-1A03-17AA-BB29DDCABFCD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20000" y="868680"/>
            <a:ext cx="6244680" cy="363132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1"/>
              </a:buClr>
              <a:buSzPct val="100000"/>
            </a:pPr>
            <a:r>
              <a:rPr lang="nl-NL" b="1" dirty="0"/>
              <a:t>Zonder coaching: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Verkeerd begrip van Scrum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Overbelasting van het team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Continu vergaderen (geen focustijd)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Bepaalde teamleden  voeren altijd het woord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Samenwerking wordt niet besproken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Pas aan het einde evalueren</a:t>
            </a:r>
            <a:endParaRPr lang="nl-NL" b="1" dirty="0"/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100445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23B6B1C-79A3-AE43-86DB-BC5B354D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/>
              <a:t>Wat is je uiteindelijke doel als Scrum Master / Agile Coach?</a:t>
            </a:r>
            <a:br>
              <a:rPr lang="nl-NL" dirty="0"/>
            </a:br>
            <a:r>
              <a:rPr lang="nl-NL" b="1" dirty="0">
                <a:solidFill>
                  <a:schemeClr val="tx2"/>
                </a:solidFill>
              </a:rPr>
              <a:t> &gt;&gt;&gt; Zet het in de chat &lt;&lt;&lt;</a:t>
            </a:r>
          </a:p>
        </p:txBody>
      </p:sp>
      <p:pic>
        <p:nvPicPr>
          <p:cNvPr id="3" name="Tijdelijke aanduiding voor inhoud 2" descr="Afbeelding met persoon, Menselijk gezicht, person, kleding&#10;&#10;Automatisch gegenereerde beschrijving">
            <a:extLst>
              <a:ext uri="{FF2B5EF4-FFF2-40B4-BE49-F238E27FC236}">
                <a16:creationId xmlns:a16="http://schemas.microsoft.com/office/drawing/2014/main" id="{548BB987-8433-697D-E82F-EE9E51343382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2956" y="1414463"/>
            <a:ext cx="4514850" cy="2571750"/>
          </a:xfrm>
        </p:spPr>
      </p:pic>
    </p:spTree>
    <p:extLst>
      <p:ext uri="{BB962C8B-B14F-4D97-AF65-F5344CB8AC3E}">
        <p14:creationId xmlns:p14="http://schemas.microsoft.com/office/powerpoint/2010/main" val="9137278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23B6B1C-79A3-AE43-86DB-BC5B354D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accent1"/>
              </a:buClr>
              <a:buSzPct val="100000"/>
            </a:pPr>
            <a:r>
              <a:rPr lang="nl-NL" dirty="0"/>
              <a:t>De juiste vragen stellen om het team te stimuleren tot dieper denken, probleemoplossing en zelfreflectie </a:t>
            </a:r>
            <a:r>
              <a:rPr lang="nl-NL" b="1" dirty="0">
                <a:solidFill>
                  <a:schemeClr val="tx2"/>
                </a:solidFill>
              </a:rPr>
              <a:t>&gt;&gt;&gt; video</a:t>
            </a:r>
          </a:p>
        </p:txBody>
      </p:sp>
      <p:pic>
        <p:nvPicPr>
          <p:cNvPr id="3" name="Afbeelding 2" descr="Afbeelding met persoon, kleding, clipart, creativiteit&#10;&#10;Automatisch gegenereerde beschrijving">
            <a:extLst>
              <a:ext uri="{FF2B5EF4-FFF2-40B4-BE49-F238E27FC236}">
                <a16:creationId xmlns:a16="http://schemas.microsoft.com/office/drawing/2014/main" id="{7A9D88AF-C386-C23D-85E1-4E3B1850E6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00" y="414000"/>
            <a:ext cx="64293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33969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DDE74F-CD45-D7D8-0D29-60D6A01ED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Iris en Rob op het podium!</a:t>
            </a:r>
            <a:br>
              <a:rPr lang="nl-NL" dirty="0"/>
            </a:br>
            <a:r>
              <a:rPr lang="nl-NL" dirty="0"/>
              <a:t>	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E2485D-BF6D-5BC0-B6F8-A5AEB3485D0A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NL" dirty="0"/>
              <a:t>Iris heeft een probleem</a:t>
            </a:r>
          </a:p>
          <a:p>
            <a:endParaRPr lang="nl-NL" dirty="0"/>
          </a:p>
          <a:p>
            <a:r>
              <a:rPr lang="nl-NL" dirty="0"/>
              <a:t>Rob is Coach</a:t>
            </a:r>
          </a:p>
          <a:p>
            <a:endParaRPr lang="nl-NL" dirty="0"/>
          </a:p>
          <a:p>
            <a:r>
              <a:rPr lang="nl-NL" dirty="0"/>
              <a:t>Aanschouw en geef tips voor Rob in de chat.</a:t>
            </a:r>
          </a:p>
        </p:txBody>
      </p:sp>
      <p:pic>
        <p:nvPicPr>
          <p:cNvPr id="6" name="Afbeelding 5" descr="Afbeelding met persoon, kleding, clipart, creativiteit&#10;&#10;Automatisch gegenereerde beschrijving">
            <a:extLst>
              <a:ext uri="{FF2B5EF4-FFF2-40B4-BE49-F238E27FC236}">
                <a16:creationId xmlns:a16="http://schemas.microsoft.com/office/drawing/2014/main" id="{3A11A4EF-DD27-0F0F-85D3-F550FE7BB2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0" y="2495130"/>
            <a:ext cx="3917925" cy="313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0226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23B6B1C-79A3-AE43-86DB-BC5B354D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accent1"/>
              </a:buClr>
              <a:buSzPct val="100000"/>
            </a:pPr>
            <a:r>
              <a:rPr lang="nl-NL" dirty="0"/>
              <a:t>De juiste vragen stellen om het team te stimuleren tot dieper denken, probleemoplossing en zelfreflectie</a:t>
            </a:r>
          </a:p>
        </p:txBody>
      </p:sp>
      <p:pic>
        <p:nvPicPr>
          <p:cNvPr id="3" name="Afbeelding 2" descr="Afbeelding met persoon, kleding, clipart, creativiteit&#10;&#10;Automatisch gegenereerde beschrijving">
            <a:extLst>
              <a:ext uri="{FF2B5EF4-FFF2-40B4-BE49-F238E27FC236}">
                <a16:creationId xmlns:a16="http://schemas.microsoft.com/office/drawing/2014/main" id="{7A9D88AF-C386-C23D-85E1-4E3B1850E6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000" y="2495130"/>
            <a:ext cx="3917925" cy="3134340"/>
          </a:xfrm>
          <a:prstGeom prst="rect">
            <a:avLst/>
          </a:prstGeom>
        </p:spPr>
      </p:pic>
      <p:sp>
        <p:nvSpPr>
          <p:cNvPr id="2" name="Tijdelijke aanduiding voor inhoud 6">
            <a:extLst>
              <a:ext uri="{FF2B5EF4-FFF2-40B4-BE49-F238E27FC236}">
                <a16:creationId xmlns:a16="http://schemas.microsoft.com/office/drawing/2014/main" id="{8764E50C-3F98-D64E-E7CD-CAE10027BDB2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19999" y="1170090"/>
            <a:ext cx="6244680" cy="3631320"/>
          </a:xfrm>
        </p:spPr>
        <p:txBody>
          <a:bodyPr/>
          <a:lstStyle/>
          <a:p>
            <a:pPr>
              <a:lnSpc>
                <a:spcPct val="150000"/>
              </a:lnSpc>
              <a:buClr>
                <a:schemeClr val="accent1"/>
              </a:buClr>
              <a:buSzPct val="100000"/>
            </a:pPr>
            <a:r>
              <a:rPr lang="nl-NL" b="1" dirty="0"/>
              <a:t>Principes:</a:t>
            </a:r>
            <a:endParaRPr lang="nl-NL" dirty="0"/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Bedenk niet zelf de oplossing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Geen ja/nee vragen, maar open vragen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Geen goed/fout, focus op het leerproces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 err="1"/>
              <a:t>Mindset</a:t>
            </a:r>
            <a:r>
              <a:rPr lang="nl-NL" dirty="0"/>
              <a:t>: “We zijn al goed, hoe kunnen we nog beter worden?”</a:t>
            </a:r>
          </a:p>
          <a:p>
            <a:pPr marL="285750" indent="-285750">
              <a:lnSpc>
                <a:spcPct val="150000"/>
              </a:lnSpc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nl-NL" dirty="0"/>
              <a:t>Waarom? Waarom? Waarom?</a:t>
            </a:r>
          </a:p>
        </p:txBody>
      </p:sp>
    </p:spTree>
    <p:extLst>
      <p:ext uri="{BB962C8B-B14F-4D97-AF65-F5344CB8AC3E}">
        <p14:creationId xmlns:p14="http://schemas.microsoft.com/office/powerpoint/2010/main" val="34653367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16129-2074-CBDF-E1F7-EAFC0A32A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8639D0-2159-B6F4-62EE-4F4351089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Krachtige Vragen</a:t>
            </a: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DB3AC381-5657-D2AB-2C5C-B00A97F7B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975" y="682078"/>
            <a:ext cx="6440488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1500" b="1" dirty="0">
                <a:solidFill>
                  <a:schemeClr val="tx1"/>
                </a:solidFill>
                <a:latin typeface="Hurme Geometric Sans 4" panose="020B0500020000000000"/>
              </a:rPr>
              <a:t>Reflectieve vragen (helpen om gedachten te ordenen)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tx1"/>
                </a:solidFill>
                <a:latin typeface="Hurme Geometric Sans 4" panose="020B0500020000000000"/>
              </a:rPr>
              <a:t>Wat hoor ik je zeggen? Klopt dat?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tx1"/>
                </a:solidFill>
                <a:latin typeface="Hurme Geometric Sans 4" panose="020B0500020000000000"/>
              </a:rPr>
              <a:t>Hoe kijk je zelf naar deze situatie?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tx1"/>
                </a:solidFill>
                <a:latin typeface="Hurme Geometric Sans 4" panose="020B0500020000000000"/>
              </a:rPr>
              <a:t>Wat heb je al geprobeerd?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nl-NL" sz="1500" dirty="0">
              <a:solidFill>
                <a:schemeClr val="tx1"/>
              </a:solidFill>
              <a:latin typeface="Hurme Geometric Sans 4" panose="020B0500020000000000"/>
            </a:endParaRPr>
          </a:p>
          <a:p>
            <a:pPr algn="l"/>
            <a:r>
              <a:rPr lang="nl-NL" sz="1500" b="1" dirty="0">
                <a:solidFill>
                  <a:schemeClr val="tx1"/>
                </a:solidFill>
                <a:latin typeface="Hurme Geometric Sans 4" panose="020B0500020000000000"/>
              </a:rPr>
              <a:t>Uitdagende vragen (zetten aan tot denken)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tx1"/>
                </a:solidFill>
                <a:latin typeface="Hurme Geometric Sans 4" panose="020B0500020000000000"/>
              </a:rPr>
              <a:t>Wat zou er gebeuren als je niets doet?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tx1"/>
                </a:solidFill>
                <a:latin typeface="Hurme Geometric Sans 4" panose="020B0500020000000000"/>
              </a:rPr>
              <a:t>Wat is het echte probleem hier?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tx1"/>
                </a:solidFill>
                <a:latin typeface="Hurme Geometric Sans 4" panose="020B0500020000000000"/>
              </a:rPr>
              <a:t>Wat zou je doen als er geen beperkingen waren?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nl-NL" sz="1500" dirty="0">
              <a:solidFill>
                <a:schemeClr val="tx1"/>
              </a:solidFill>
              <a:latin typeface="Hurme Geometric Sans 4" panose="020B0500020000000000"/>
            </a:endParaRPr>
          </a:p>
          <a:p>
            <a:pPr algn="l"/>
            <a:r>
              <a:rPr lang="nl-NL" sz="1500" b="1" dirty="0">
                <a:solidFill>
                  <a:schemeClr val="tx1"/>
                </a:solidFill>
                <a:latin typeface="Hurme Geometric Sans 4" panose="020B0500020000000000"/>
              </a:rPr>
              <a:t>Oplossingsgerichte vragen (richten zich op vooruitgang)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tx1"/>
                </a:solidFill>
                <a:latin typeface="Hurme Geometric Sans 4" panose="020B0500020000000000"/>
              </a:rPr>
              <a:t>Wat is de eerste kleine stap die je kunt zetten?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tx1"/>
                </a:solidFill>
                <a:latin typeface="Hurme Geometric Sans 4" panose="020B0500020000000000"/>
              </a:rPr>
              <a:t>Wie of wat kan je hierbij helpen?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tx1"/>
                </a:solidFill>
                <a:latin typeface="Hurme Geometric Sans 4" panose="020B0500020000000000"/>
              </a:rPr>
              <a:t>Wanneer weet je dat je een stap vooruit hebt gezet?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nl-NL" sz="1500" dirty="0">
              <a:solidFill>
                <a:schemeClr val="tx1"/>
              </a:solidFill>
              <a:latin typeface="Hurme Geometric Sans 4" panose="020B0500020000000000"/>
            </a:endParaRPr>
          </a:p>
          <a:p>
            <a:pPr algn="l"/>
            <a:r>
              <a:rPr lang="nl-NL" sz="1500" b="1" dirty="0">
                <a:solidFill>
                  <a:schemeClr val="tx1"/>
                </a:solidFill>
                <a:latin typeface="Hurme Geometric Sans 4" panose="020B0500020000000000"/>
              </a:rPr>
              <a:t>Teamgerichte vragen (stimuleren samenwerking)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tx1"/>
                </a:solidFill>
                <a:latin typeface="Hurme Geometric Sans 4" panose="020B0500020000000000"/>
              </a:rPr>
              <a:t>Hoe kunnen we als team hier samen aan werken?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tx1"/>
                </a:solidFill>
                <a:latin typeface="Hurme Geometric Sans 4" panose="020B0500020000000000"/>
              </a:rPr>
              <a:t>Wie heeft hier ervaring mee en kan helpen?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tx1"/>
                </a:solidFill>
                <a:latin typeface="Hurme Geometric Sans 4" panose="020B0500020000000000"/>
              </a:rPr>
              <a:t>Wat kunnen we leren van vergelijkbare situaties?</a:t>
            </a:r>
            <a:endParaRPr kumimoji="0" lang="nl-NL" altLang="nl-NL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urme Geometric Sans 4" panose="020B050002000000000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urme Geometric Sans 4" panose="020B050002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15912938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23B6B1C-79A3-AE43-86DB-BC5B354D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accent1"/>
              </a:buClr>
              <a:buSzPct val="100000"/>
            </a:pPr>
            <a:r>
              <a:rPr lang="nl-NL" dirty="0"/>
              <a:t>Hoe kun je het team leren om zelfsturend te zijn, verantwoordelijkheid te nemen en eigenaarschap te tonen?</a:t>
            </a:r>
          </a:p>
        </p:txBody>
      </p:sp>
      <p:pic>
        <p:nvPicPr>
          <p:cNvPr id="5" name="Afbeelding 4" descr="Afbeelding met tekenfilm, Dierfiguur, clipart, kunst&#10;&#10;Automatisch gegenereerde beschrijving">
            <a:extLst>
              <a:ext uri="{FF2B5EF4-FFF2-40B4-BE49-F238E27FC236}">
                <a16:creationId xmlns:a16="http://schemas.microsoft.com/office/drawing/2014/main" id="{2039DB0E-C1E0-B8C3-463B-E06077EB0C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326" y="1280922"/>
            <a:ext cx="4685348" cy="3748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4005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23B6B1C-79A3-AE43-86DB-BC5B354D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Clr>
                <a:schemeClr val="accent1"/>
              </a:buClr>
              <a:buSzPct val="100000"/>
            </a:pPr>
            <a:r>
              <a:rPr lang="nl-NL" dirty="0"/>
              <a:t>Hoe coach je breder dan je team?</a:t>
            </a:r>
          </a:p>
        </p:txBody>
      </p:sp>
      <p:pic>
        <p:nvPicPr>
          <p:cNvPr id="5" name="Afbeelding 4" descr="Afbeelding met tekenfilm, persoon, creativiteit&#10;&#10;Automatisch gegenereerde beschrijving">
            <a:extLst>
              <a:ext uri="{FF2B5EF4-FFF2-40B4-BE49-F238E27FC236}">
                <a16:creationId xmlns:a16="http://schemas.microsoft.com/office/drawing/2014/main" id="{BC2A7266-D02D-AA3C-5ADD-5116E9E83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012" y="784860"/>
            <a:ext cx="5381625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70466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D9957B-8842-6F35-4634-88A39073D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Vragen?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8F8C58B-E933-E5C2-9A80-ED461C0FC167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NL" b="1" dirty="0"/>
              <a:t>Zet het in de Q/A of V/A in Zoom </a:t>
            </a:r>
          </a:p>
          <a:p>
            <a:endParaRPr lang="nl-NL" b="1" dirty="0"/>
          </a:p>
          <a:p>
            <a:endParaRPr lang="nl-NL" b="1" dirty="0"/>
          </a:p>
          <a:p>
            <a:r>
              <a:rPr lang="nl-NL" dirty="0"/>
              <a:t>Hierna de speciale aanbieding voor </a:t>
            </a:r>
            <a:r>
              <a:rPr lang="nl-NL" dirty="0" err="1"/>
              <a:t>webinar</a:t>
            </a:r>
            <a:r>
              <a:rPr lang="nl-NL" dirty="0"/>
              <a:t> deelnemers</a:t>
            </a:r>
            <a:endParaRPr lang="nl-NL" b="1" dirty="0"/>
          </a:p>
          <a:p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355660423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23B6B1C-79A3-AE43-86DB-BC5B354D3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Speciale aanbieding voor </a:t>
            </a:r>
            <a:r>
              <a:rPr lang="nl-NL" dirty="0" err="1"/>
              <a:t>webinar</a:t>
            </a:r>
            <a:r>
              <a:rPr lang="nl-NL" dirty="0"/>
              <a:t> deelnemers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1F5EF1A2-AE64-E143-94B4-3B05E5EB46F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NL" dirty="0"/>
              <a:t>Als je binnen een week je inschrijft op een training met kortingscode: </a:t>
            </a:r>
            <a:r>
              <a:rPr lang="nl-NL" b="1" dirty="0"/>
              <a:t>“Rob-Iris-Agile-</a:t>
            </a:r>
            <a:r>
              <a:rPr lang="nl-NL" b="1" dirty="0" err="1"/>
              <a:t>Guru</a:t>
            </a:r>
            <a:r>
              <a:rPr lang="nl-NL" b="1" dirty="0"/>
              <a:t>"</a:t>
            </a:r>
          </a:p>
        </p:txBody>
      </p:sp>
      <p:pic>
        <p:nvPicPr>
          <p:cNvPr id="3" name="Afbeelding 2" descr="Afbeelding met tekst, Algemene voorraad, pleister, ontwerp&#10;&#10;Door AI gegenereerde inhoud is mogelijk onjuist.">
            <a:extLst>
              <a:ext uri="{FF2B5EF4-FFF2-40B4-BE49-F238E27FC236}">
                <a16:creationId xmlns:a16="http://schemas.microsoft.com/office/drawing/2014/main" id="{6E149ED1-AE4A-1A85-3678-847666BE64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625" y="1407775"/>
            <a:ext cx="5238750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83087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 descr="Afbeelding met tekst, schermopname, Lettertype, diagram&#10;&#10;Automatisch gegenereerde beschrijving">
            <a:hlinkClick r:id="rId2"/>
            <a:extLst>
              <a:ext uri="{FF2B5EF4-FFF2-40B4-BE49-F238E27FC236}">
                <a16:creationId xmlns:a16="http://schemas.microsoft.com/office/drawing/2014/main" id="{842204A7-B82D-2795-6A0A-509C0ABD6B95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72" y="329212"/>
            <a:ext cx="7200000" cy="4800000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70243DB-90F4-EDCB-8A66-80CC7B849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Trainingsoverzicht Agile Scrum Group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81344023-17CA-9349-0438-D802354A65B4}"/>
              </a:ext>
            </a:extLst>
          </p:cNvPr>
          <p:cNvSpPr/>
          <p:nvPr/>
        </p:nvSpPr>
        <p:spPr>
          <a:xfrm>
            <a:off x="720000" y="800100"/>
            <a:ext cx="6823800" cy="4343400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55619468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4E70CD68-1526-224E-9798-BCEFFC7E9D12}"/>
              </a:ext>
            </a:extLst>
          </p:cNvPr>
          <p:cNvSpPr/>
          <p:nvPr/>
        </p:nvSpPr>
        <p:spPr>
          <a:xfrm>
            <a:off x="1" y="0"/>
            <a:ext cx="4392000" cy="5143500"/>
          </a:xfrm>
          <a:prstGeom prst="rect">
            <a:avLst/>
          </a:prstGeom>
          <a:blipFill dpi="0" rotWithShape="1">
            <a:blip r:embed="rId3">
              <a:alphaModFix amt="20000"/>
            </a:blip>
            <a:srcRect/>
            <a:stretch>
              <a:fillRect/>
            </a:stretch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240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urme Geometric Sans 4" panose="020B0500020000000000" pitchFamily="34" charset="77"/>
              <a:sym typeface="Helvetica Light"/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94424A82-FCB3-404C-A166-2A3F60DE5543}"/>
              </a:ext>
            </a:extLst>
          </p:cNvPr>
          <p:cNvGrpSpPr/>
          <p:nvPr/>
        </p:nvGrpSpPr>
        <p:grpSpPr>
          <a:xfrm>
            <a:off x="3086100" y="0"/>
            <a:ext cx="6057900" cy="5143500"/>
            <a:chOff x="3086100" y="0"/>
            <a:chExt cx="6057900" cy="5143500"/>
          </a:xfrm>
        </p:grpSpPr>
        <p:pic>
          <p:nvPicPr>
            <p:cNvPr id="3" name="Afbeelding 2">
              <a:extLst>
                <a:ext uri="{FF2B5EF4-FFF2-40B4-BE49-F238E27FC236}">
                  <a16:creationId xmlns:a16="http://schemas.microsoft.com/office/drawing/2014/main" id="{3AACEE23-282F-2D40-9D65-D7BBC0EE7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86100" y="0"/>
              <a:ext cx="6057900" cy="5143500"/>
            </a:xfrm>
            <a:prstGeom prst="rect">
              <a:avLst/>
            </a:prstGeom>
          </p:spPr>
        </p:pic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4D3A4397-C167-4441-B336-B76AA6B44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46000" y="360000"/>
              <a:ext cx="571500" cy="520700"/>
            </a:xfrm>
            <a:prstGeom prst="rect">
              <a:avLst/>
            </a:prstGeom>
          </p:spPr>
        </p:pic>
      </p:grpSp>
      <p:sp>
        <p:nvSpPr>
          <p:cNvPr id="10" name="Titel 9">
            <a:extLst>
              <a:ext uri="{FF2B5EF4-FFF2-40B4-BE49-F238E27FC236}">
                <a16:creationId xmlns:a16="http://schemas.microsoft.com/office/drawing/2014/main" id="{BF9357BE-0AC4-3B4B-965D-BF1A7E83A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1787702"/>
            <a:ext cx="4067999" cy="1452295"/>
          </a:xfrm>
        </p:spPr>
        <p:txBody>
          <a:bodyPr/>
          <a:lstStyle/>
          <a:p>
            <a:r>
              <a:rPr lang="nl-NL"/>
              <a:t>Bedankt voor jouw aanwezigheid!</a:t>
            </a:r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250FBD3F-ABD2-3F46-9056-C9E7C76BFF1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nl-NL" b="1" dirty="0"/>
              <a:t>Karmapunten voor invullen evaluatieformulier</a:t>
            </a:r>
          </a:p>
          <a:p>
            <a:endParaRPr lang="nl-NL" b="1" dirty="0"/>
          </a:p>
          <a:p>
            <a:r>
              <a:rPr lang="nl-NL" b="1" dirty="0"/>
              <a:t>Vragen?</a:t>
            </a:r>
          </a:p>
          <a:p>
            <a:r>
              <a:rPr lang="nl-NL" dirty="0"/>
              <a:t>020 - 2614 195</a:t>
            </a:r>
          </a:p>
          <a:p>
            <a:r>
              <a:rPr lang="nl-NL" dirty="0"/>
              <a:t>www.agilescrumgroup.nl</a:t>
            </a:r>
          </a:p>
          <a:p>
            <a:r>
              <a:rPr lang="nl-NL" dirty="0"/>
              <a:t>info@agilescrumgroup.nl</a:t>
            </a:r>
          </a:p>
        </p:txBody>
      </p:sp>
    </p:spTree>
    <p:extLst>
      <p:ext uri="{BB962C8B-B14F-4D97-AF65-F5344CB8AC3E}">
        <p14:creationId xmlns:p14="http://schemas.microsoft.com/office/powerpoint/2010/main" val="17254453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4E70CD68-1526-224E-9798-BCEFFC7E9D12}"/>
              </a:ext>
            </a:extLst>
          </p:cNvPr>
          <p:cNvSpPr/>
          <p:nvPr/>
        </p:nvSpPr>
        <p:spPr>
          <a:xfrm>
            <a:off x="1" y="0"/>
            <a:ext cx="4392000" cy="5143500"/>
          </a:xfrm>
          <a:prstGeom prst="rect">
            <a:avLst/>
          </a:prstGeom>
          <a:blipFill dpi="0" rotWithShape="1">
            <a:blip r:embed="rId3">
              <a:alphaModFix amt="20000"/>
            </a:blip>
            <a:srcRect/>
            <a:stretch>
              <a:fillRect/>
            </a:stretch>
          </a:blip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 anchorCtr="0">
            <a:no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nl-NL" sz="240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urme Geometric Sans 4" panose="020B0500020000000000" pitchFamily="34" charset="77"/>
              <a:sym typeface="Helvetica Light"/>
            </a:endParaRPr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94424A82-FCB3-404C-A166-2A3F60DE5543}"/>
              </a:ext>
            </a:extLst>
          </p:cNvPr>
          <p:cNvGrpSpPr/>
          <p:nvPr/>
        </p:nvGrpSpPr>
        <p:grpSpPr>
          <a:xfrm>
            <a:off x="3086100" y="0"/>
            <a:ext cx="6057900" cy="5143500"/>
            <a:chOff x="3086100" y="0"/>
            <a:chExt cx="6057900" cy="5143500"/>
          </a:xfrm>
        </p:grpSpPr>
        <p:pic>
          <p:nvPicPr>
            <p:cNvPr id="3" name="Afbeelding 2">
              <a:extLst>
                <a:ext uri="{FF2B5EF4-FFF2-40B4-BE49-F238E27FC236}">
                  <a16:creationId xmlns:a16="http://schemas.microsoft.com/office/drawing/2014/main" id="{3AACEE23-282F-2D40-9D65-D7BBC0EE7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86100" y="0"/>
              <a:ext cx="6057900" cy="5143500"/>
            </a:xfrm>
            <a:prstGeom prst="rect">
              <a:avLst/>
            </a:prstGeom>
          </p:spPr>
        </p:pic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4D3A4397-C167-4441-B336-B76AA6B44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46000" y="360000"/>
              <a:ext cx="571500" cy="520700"/>
            </a:xfrm>
            <a:prstGeom prst="rect">
              <a:avLst/>
            </a:prstGeom>
          </p:spPr>
        </p:pic>
      </p:grpSp>
      <p:sp>
        <p:nvSpPr>
          <p:cNvPr id="10" name="Titel 9">
            <a:extLst>
              <a:ext uri="{FF2B5EF4-FFF2-40B4-BE49-F238E27FC236}">
                <a16:creationId xmlns:a16="http://schemas.microsoft.com/office/drawing/2014/main" id="{BF9357BE-0AC4-3B4B-965D-BF1A7E83A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0" y="732058"/>
            <a:ext cx="4067999" cy="1620000"/>
          </a:xfrm>
        </p:spPr>
        <p:txBody>
          <a:bodyPr/>
          <a:lstStyle/>
          <a:p>
            <a:r>
              <a:rPr lang="nl-NL" dirty="0"/>
              <a:t>Bedankt!</a:t>
            </a:r>
            <a:br>
              <a:rPr lang="nl-NL" dirty="0"/>
            </a:br>
            <a:r>
              <a:rPr lang="nl-NL" sz="1800" dirty="0"/>
              <a:t>En veel plezier met slimmer samen werken</a:t>
            </a:r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E495661-89F4-D147-97CC-D8AD1DB4C14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572000" y="1883255"/>
            <a:ext cx="4247998" cy="1864523"/>
          </a:xfrm>
        </p:spPr>
        <p:txBody>
          <a:bodyPr/>
          <a:lstStyle/>
          <a:p>
            <a:r>
              <a:rPr lang="nl-NL" dirty="0">
                <a:hlinkClick r:id="rId6"/>
              </a:rPr>
              <a:t>https://www.linkedin.com/in/robkoppenaal/</a:t>
            </a:r>
            <a:endParaRPr lang="nl-NL" dirty="0"/>
          </a:p>
          <a:p>
            <a:endParaRPr lang="nl-NL" dirty="0"/>
          </a:p>
          <a:p>
            <a:r>
              <a:rPr lang="nl-NL" dirty="0">
                <a:hlinkClick r:id="rId7"/>
              </a:rPr>
              <a:t>https://www.linkedin.com/in/iriskleineschaars/</a:t>
            </a:r>
            <a:r>
              <a:rPr lang="nl-NL" dirty="0"/>
              <a:t> </a:t>
            </a:r>
          </a:p>
          <a:p>
            <a:endParaRPr lang="nl-NL" dirty="0"/>
          </a:p>
          <a:p>
            <a:r>
              <a:rPr lang="nl-NL" dirty="0">
                <a:hlinkClick r:id="rId8"/>
              </a:rPr>
              <a:t>https://www.linkedin.com/company/agile-scrum-group/mycompany/</a:t>
            </a:r>
            <a:endParaRPr lang="nl-NL" dirty="0"/>
          </a:p>
          <a:p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5363517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ASG">
      <a:dk1>
        <a:srgbClr val="302783"/>
      </a:dk1>
      <a:lt1>
        <a:srgbClr val="FFFFFF"/>
      </a:lt1>
      <a:dk2>
        <a:srgbClr val="45AE51"/>
      </a:dk2>
      <a:lt2>
        <a:srgbClr val="D1DBDB"/>
      </a:lt2>
      <a:accent1>
        <a:srgbClr val="E73330"/>
      </a:accent1>
      <a:accent2>
        <a:srgbClr val="B2D39A"/>
      </a:accent2>
      <a:accent3>
        <a:srgbClr val="302783"/>
      </a:accent3>
      <a:accent4>
        <a:srgbClr val="45AE51"/>
      </a:accent4>
      <a:accent5>
        <a:srgbClr val="D1DBDB"/>
      </a:accent5>
      <a:accent6>
        <a:srgbClr val="281F6C"/>
      </a:accent6>
      <a:hlink>
        <a:srgbClr val="281F6C"/>
      </a:hlink>
      <a:folHlink>
        <a:srgbClr val="281F6C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ASG_Powerpoint-template" id="{525D159B-4F34-E947-948E-5D179022DFC7}" vid="{3BCCACEA-8E28-B64C-A6FC-59F62A88EF05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215267-85cb-4151-a798-5f4be02e3327">
      <Terms xmlns="http://schemas.microsoft.com/office/infopath/2007/PartnerControls"/>
    </lcf76f155ced4ddcb4097134ff3c332f>
    <TaxCatchAll xmlns="7835eee8-5bb0-4b37-9a64-cfcf34e8e37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5B13EB6A410D40ABBA32E54AFE093A" ma:contentTypeVersion="21" ma:contentTypeDescription="Een nieuw document maken." ma:contentTypeScope="" ma:versionID="4424e224482f8054406e050bd6d67d07">
  <xsd:schema xmlns:xsd="http://www.w3.org/2001/XMLSchema" xmlns:xs="http://www.w3.org/2001/XMLSchema" xmlns:p="http://schemas.microsoft.com/office/2006/metadata/properties" xmlns:ns2="51215267-85cb-4151-a798-5f4be02e3327" xmlns:ns3="7835eee8-5bb0-4b37-9a64-cfcf34e8e379" targetNamespace="http://schemas.microsoft.com/office/2006/metadata/properties" ma:root="true" ma:fieldsID="faac9a45f86d89e4ed7ed49d4302c811" ns2:_="" ns3:_="">
    <xsd:import namespace="51215267-85cb-4151-a798-5f4be02e3327"/>
    <xsd:import namespace="7835eee8-5bb0-4b37-9a64-cfcf34e8e37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215267-85cb-4151-a798-5f4be02e33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Afbeeldingtags" ma:readOnly="false" ma:fieldId="{5cf76f15-5ced-4ddc-b409-7134ff3c332f}" ma:taxonomyMulti="true" ma:sspId="9dac16bf-288a-4c2a-8471-8a95c58b53a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35eee8-5bb0-4b37-9a64-cfcf34e8e379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ffe8bd2-68c8-4fbe-a7ff-169d39430f6e}" ma:internalName="TaxCatchAll" ma:showField="CatchAllData" ma:web="7835eee8-5bb0-4b37-9a64-cfcf34e8e3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DFE939D-EAEF-4B07-9D8F-F5AA44A85A9F}">
  <ds:schemaRefs>
    <ds:schemaRef ds:uri="http://purl.org/dc/terms/"/>
    <ds:schemaRef ds:uri="51215267-85cb-4151-a798-5f4be02e3327"/>
    <ds:schemaRef ds:uri="http://purl.org/dc/elements/1.1/"/>
    <ds:schemaRef ds:uri="http://www.w3.org/XML/1998/namespace"/>
    <ds:schemaRef ds:uri="7835eee8-5bb0-4b37-9a64-cfcf34e8e379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51F9773A-4EF0-4B8B-BEF5-1CEAF3773BF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EE1266-EE16-4653-B629-5D96B08E43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215267-85cb-4151-a798-5f4be02e3327"/>
    <ds:schemaRef ds:uri="7835eee8-5bb0-4b37-9a64-cfcf34e8e3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464</TotalTime>
  <Words>985</Words>
  <Application>Microsoft Office PowerPoint</Application>
  <PresentationFormat>Diavoorstelling (16:9)</PresentationFormat>
  <Paragraphs>140</Paragraphs>
  <Slides>18</Slides>
  <Notes>16</Notes>
  <HiddenSlides>0</HiddenSlides>
  <MMClips>1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19" baseType="lpstr">
      <vt:lpstr>White</vt:lpstr>
      <vt:lpstr>Hoe coach je als  Scrum Master / Agile Coach?</vt:lpstr>
      <vt:lpstr>Wat gaat er gebeuren?</vt:lpstr>
      <vt:lpstr>Agile Scrum Group</vt:lpstr>
      <vt:lpstr>Trainingsoverzicht Agile Scrum Group</vt:lpstr>
      <vt:lpstr>Scrum Master VS Agile Coach</vt:lpstr>
      <vt:lpstr>Het belang van coaching in Scrum </vt:lpstr>
      <vt:lpstr>Wat is je uiteindelijke doel als Scrum Master / Agile Coach?  &gt;&gt;&gt; Zet het in de chat &lt;&lt;&lt;</vt:lpstr>
      <vt:lpstr>De juiste vragen stellen om het team te stimuleren tot dieper denken, probleemoplossing en zelfreflectie &gt;&gt;&gt; video</vt:lpstr>
      <vt:lpstr>Iris en Rob op het podium!  </vt:lpstr>
      <vt:lpstr>De juiste vragen stellen om het team te stimuleren tot dieper denken, probleemoplossing en zelfreflectie</vt:lpstr>
      <vt:lpstr>Krachtige Vragen</vt:lpstr>
      <vt:lpstr>Hoe kun je het team leren om zelfsturend te zijn, verantwoordelijkheid te nemen en eigenaarschap te tonen?</vt:lpstr>
      <vt:lpstr>Hoe coach je breder dan je team?</vt:lpstr>
      <vt:lpstr>Vragen? </vt:lpstr>
      <vt:lpstr>Speciale aanbieding voor webinar deelnemers</vt:lpstr>
      <vt:lpstr>Trainingsoverzicht Agile Scrum Group</vt:lpstr>
      <vt:lpstr>Bedankt voor jouw aanwezigheid!</vt:lpstr>
      <vt:lpstr>Bedankt! En veel plezier met slimmer samen werken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Belt training 7 januari 2016</dc:title>
  <cp:lastModifiedBy>Rob Koppenaal</cp:lastModifiedBy>
  <cp:revision>5</cp:revision>
  <dcterms:modified xsi:type="dcterms:W3CDTF">2025-03-28T12:30:57Z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0x010100395B13EB6A410D40ABBA32E54AFE093A</vt:lpwstr>
  </property>
  <property fmtid="{D5CDD505-2E9C-101B-9397-08002B2CF9AE}" pid="3" name="MediaServiceImageTags">
    <vt:lpwstr/>
  </property>
</Properties>
</file>